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7"/>
  </p:notesMasterIdLst>
  <p:sldIdLst>
    <p:sldId id="257" r:id="rId2"/>
    <p:sldId id="260" r:id="rId3"/>
    <p:sldId id="270" r:id="rId4"/>
    <p:sldId id="287" r:id="rId5"/>
    <p:sldId id="288" r:id="rId6"/>
  </p:sldIdLst>
  <p:sldSz cx="9144000" cy="6858000" type="screen4x3"/>
  <p:notesSz cx="6807200" cy="9939338"/>
  <p:embeddedFontLst>
    <p:embeddedFont>
      <p:font typeface="Arial Narrow" pitchFamily="34" charset="0"/>
      <p:regular r:id="rId8"/>
      <p:bold r:id="rId9"/>
      <p:italic r:id="rId10"/>
      <p:boldItalic r:id="rId11"/>
    </p:embeddedFont>
    <p:embeddedFont>
      <p:font typeface="HY울릉도M" pitchFamily="18" charset="-127"/>
      <p:regular r:id="rId12"/>
    </p:embeddedFont>
    <p:embeddedFont>
      <p:font typeface="Malgun Gothic" pitchFamily="50" charset="-127"/>
      <p:regular r:id="rId13"/>
      <p:bold r:id="rId14"/>
    </p:embeddedFont>
    <p:embeddedFont>
      <p:font typeface="-구름B" charset="-127"/>
      <p:regular r:id="rId15"/>
    </p:embeddedFont>
    <p:embeddedFont>
      <p:font typeface="Gill Sans MT" pitchFamily="34" charset="0"/>
      <p:regular r:id="rId16"/>
      <p:bold r:id="rId17"/>
      <p:italic r:id="rId18"/>
      <p:boldItalic r:id="rId19"/>
    </p:embeddedFon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Trebuchet MS" pitchFamily="34" charset="0"/>
      <p:regular r:id="rId24"/>
      <p:bold r:id="rId25"/>
      <p:italic r:id="rId26"/>
      <p:boldItalic r:id="rId27"/>
    </p:embeddedFont>
    <p:embeddedFont>
      <p:font typeface="(한)순정체D"/>
      <p:regular r:id="rId28"/>
    </p:embeddedFont>
    <p:embeddedFont>
      <p:font typeface="Tahoma" pitchFamily="34" charset="0"/>
      <p:regular r:id="rId29"/>
      <p:bold r:id="rId3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14" y="-948"/>
      </p:cViewPr>
      <p:guideLst>
        <p:guide orient="horz" pos="527"/>
        <p:guide orient="horz"/>
        <p:guide pos="567"/>
        <p:guide pos="295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34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font" Target="fonts/font21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font" Target="fonts/font20.fntdata"/><Relationship Id="rId30" Type="http://schemas.openxmlformats.org/officeDocument/2006/relationships/font" Target="fonts/font2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40D46-8FBA-47B9-BA56-DE7C7EA874CC}" type="datetimeFigureOut">
              <a:rPr lang="ko-KR" altLang="en-US" smtClean="0"/>
              <a:pPr/>
              <a:t>2017-02-27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C231B-D53A-48C7-8BEF-28F500C7ACA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155201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C231B-D53A-48C7-8BEF-28F500C7ACAE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610329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63" Type="http://schemas.openxmlformats.org/officeDocument/2006/relationships/image" Target="../media/image62.png"/><Relationship Id="rId68" Type="http://schemas.openxmlformats.org/officeDocument/2006/relationships/image" Target="../media/image67.png"/><Relationship Id="rId76" Type="http://schemas.openxmlformats.org/officeDocument/2006/relationships/image" Target="../media/image75.png"/><Relationship Id="rId84" Type="http://schemas.openxmlformats.org/officeDocument/2006/relationships/image" Target="../media/image83.png"/><Relationship Id="rId89" Type="http://schemas.openxmlformats.org/officeDocument/2006/relationships/image" Target="../media/image88.png"/><Relationship Id="rId97" Type="http://schemas.openxmlformats.org/officeDocument/2006/relationships/image" Target="../media/image96.png"/><Relationship Id="rId7" Type="http://schemas.openxmlformats.org/officeDocument/2006/relationships/image" Target="../media/image6.png"/><Relationship Id="rId71" Type="http://schemas.openxmlformats.org/officeDocument/2006/relationships/image" Target="../media/image70.png"/><Relationship Id="rId92" Type="http://schemas.openxmlformats.org/officeDocument/2006/relationships/image" Target="../media/image9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66" Type="http://schemas.openxmlformats.org/officeDocument/2006/relationships/image" Target="../media/image65.png"/><Relationship Id="rId74" Type="http://schemas.openxmlformats.org/officeDocument/2006/relationships/image" Target="../media/image73.png"/><Relationship Id="rId79" Type="http://schemas.openxmlformats.org/officeDocument/2006/relationships/image" Target="../media/image78.png"/><Relationship Id="rId87" Type="http://schemas.openxmlformats.org/officeDocument/2006/relationships/image" Target="../media/image86.png"/><Relationship Id="rId5" Type="http://schemas.openxmlformats.org/officeDocument/2006/relationships/image" Target="../media/image4.png"/><Relationship Id="rId61" Type="http://schemas.openxmlformats.org/officeDocument/2006/relationships/image" Target="../media/image60.png"/><Relationship Id="rId82" Type="http://schemas.openxmlformats.org/officeDocument/2006/relationships/image" Target="../media/image81.png"/><Relationship Id="rId90" Type="http://schemas.openxmlformats.org/officeDocument/2006/relationships/image" Target="../media/image89.png"/><Relationship Id="rId95" Type="http://schemas.openxmlformats.org/officeDocument/2006/relationships/image" Target="../media/image94.png"/><Relationship Id="rId19" Type="http://schemas.openxmlformats.org/officeDocument/2006/relationships/image" Target="../media/image1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55.png"/><Relationship Id="rId64" Type="http://schemas.openxmlformats.org/officeDocument/2006/relationships/image" Target="../media/image63.png"/><Relationship Id="rId69" Type="http://schemas.openxmlformats.org/officeDocument/2006/relationships/image" Target="../media/image68.png"/><Relationship Id="rId77" Type="http://schemas.openxmlformats.org/officeDocument/2006/relationships/image" Target="../media/image76.png"/><Relationship Id="rId100" Type="http://schemas.openxmlformats.org/officeDocument/2006/relationships/image" Target="../media/image99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72" Type="http://schemas.openxmlformats.org/officeDocument/2006/relationships/image" Target="../media/image71.png"/><Relationship Id="rId80" Type="http://schemas.openxmlformats.org/officeDocument/2006/relationships/image" Target="../media/image79.png"/><Relationship Id="rId85" Type="http://schemas.openxmlformats.org/officeDocument/2006/relationships/image" Target="../media/image84.png"/><Relationship Id="rId93" Type="http://schemas.openxmlformats.org/officeDocument/2006/relationships/image" Target="../media/image92.png"/><Relationship Id="rId98" Type="http://schemas.openxmlformats.org/officeDocument/2006/relationships/image" Target="../media/image9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59" Type="http://schemas.openxmlformats.org/officeDocument/2006/relationships/image" Target="../media/image58.png"/><Relationship Id="rId67" Type="http://schemas.openxmlformats.org/officeDocument/2006/relationships/image" Target="../media/image66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62" Type="http://schemas.openxmlformats.org/officeDocument/2006/relationships/image" Target="../media/image61.png"/><Relationship Id="rId70" Type="http://schemas.openxmlformats.org/officeDocument/2006/relationships/image" Target="../media/image69.png"/><Relationship Id="rId75" Type="http://schemas.openxmlformats.org/officeDocument/2006/relationships/image" Target="../media/image74.png"/><Relationship Id="rId83" Type="http://schemas.openxmlformats.org/officeDocument/2006/relationships/image" Target="../media/image82.png"/><Relationship Id="rId88" Type="http://schemas.openxmlformats.org/officeDocument/2006/relationships/image" Target="../media/image87.png"/><Relationship Id="rId91" Type="http://schemas.openxmlformats.org/officeDocument/2006/relationships/image" Target="../media/image90.png"/><Relationship Id="rId96" Type="http://schemas.openxmlformats.org/officeDocument/2006/relationships/image" Target="../media/image9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56.png"/><Relationship Id="rId10" Type="http://schemas.openxmlformats.org/officeDocument/2006/relationships/image" Target="../media/image9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59.png"/><Relationship Id="rId65" Type="http://schemas.openxmlformats.org/officeDocument/2006/relationships/image" Target="../media/image64.png"/><Relationship Id="rId73" Type="http://schemas.openxmlformats.org/officeDocument/2006/relationships/image" Target="../media/image72.png"/><Relationship Id="rId78" Type="http://schemas.openxmlformats.org/officeDocument/2006/relationships/image" Target="../media/image77.png"/><Relationship Id="rId81" Type="http://schemas.openxmlformats.org/officeDocument/2006/relationships/image" Target="../media/image80.png"/><Relationship Id="rId86" Type="http://schemas.openxmlformats.org/officeDocument/2006/relationships/image" Target="../media/image85.png"/><Relationship Id="rId94" Type="http://schemas.openxmlformats.org/officeDocument/2006/relationships/image" Target="../media/image93.png"/><Relationship Id="rId99" Type="http://schemas.openxmlformats.org/officeDocument/2006/relationships/image" Target="../media/image9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9" Type="http://schemas.openxmlformats.org/officeDocument/2006/relationships/image" Target="../media/image3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3" y="2125986"/>
            <a:ext cx="7772401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3840486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tx1"/>
                </a:solidFill>
                <a:latin typeface="Malgun Gothic"/>
                <a:cs typeface="Malgun Gothic"/>
              </a:defRPr>
            </a:lvl1pPr>
          </a:lstStyle>
          <a:p>
            <a:pPr marL="12700">
              <a:lnSpc>
                <a:spcPts val="905"/>
              </a:lnSpc>
            </a:pPr>
            <a:r>
              <a:rPr spc="-30" dirty="0">
                <a:solidFill>
                  <a:srgbClr val="FFFFFF"/>
                </a:solidFill>
              </a:rPr>
              <a:t>청춘페스티벌</a:t>
            </a:r>
            <a:r>
              <a:rPr spc="-170" dirty="0">
                <a:solidFill>
                  <a:srgbClr val="FFFFFF"/>
                </a:solidFill>
              </a:rPr>
              <a:t> </a:t>
            </a:r>
            <a:r>
              <a:rPr spc="70" dirty="0">
                <a:solidFill>
                  <a:srgbClr val="FFFFFF"/>
                </a:solidFill>
                <a:latin typeface="Gill Sans MT"/>
                <a:cs typeface="Gill Sans MT"/>
              </a:rPr>
              <a:t>2014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 Narrow"/>
                <a:cs typeface="Arial Narrow"/>
              </a:defRPr>
            </a:lvl1pPr>
          </a:lstStyle>
          <a:p>
            <a:pPr marL="127000">
              <a:lnSpc>
                <a:spcPts val="1325"/>
              </a:lnSpc>
            </a:pPr>
            <a:fld id="{81D60167-4931-47E6-BA6A-407CBD079E47}" type="slidenum">
              <a:rPr dirty="0">
                <a:latin typeface="Malgun Gothic"/>
                <a:cs typeface="Malgun Gothic"/>
              </a:rPr>
              <a:pPr marL="127000">
                <a:lnSpc>
                  <a:spcPts val="1325"/>
                </a:lnSpc>
              </a:pPr>
              <a:t>‹#›</a:t>
            </a:fld>
            <a:endParaRPr dirty="0">
              <a:latin typeface="Malgun Gothic"/>
              <a:cs typeface="Malgun Gothic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5071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tx1"/>
                </a:solidFill>
                <a:latin typeface="Malgun Gothic"/>
                <a:cs typeface="Malgun Gothic"/>
              </a:defRPr>
            </a:lvl1pPr>
          </a:lstStyle>
          <a:p>
            <a:pPr marL="12700">
              <a:lnSpc>
                <a:spcPts val="905"/>
              </a:lnSpc>
            </a:pPr>
            <a:r>
              <a:rPr spc="-30" dirty="0">
                <a:solidFill>
                  <a:srgbClr val="FFFFFF"/>
                </a:solidFill>
              </a:rPr>
              <a:t>청춘페스티벌</a:t>
            </a:r>
            <a:r>
              <a:rPr spc="-170" dirty="0">
                <a:solidFill>
                  <a:srgbClr val="FFFFFF"/>
                </a:solidFill>
              </a:rPr>
              <a:t> </a:t>
            </a:r>
            <a:r>
              <a:rPr spc="70" dirty="0">
                <a:solidFill>
                  <a:srgbClr val="FFFFFF"/>
                </a:solidFill>
                <a:latin typeface="Gill Sans MT"/>
                <a:cs typeface="Gill Sans MT"/>
              </a:rPr>
              <a:t>2014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 Narrow"/>
                <a:cs typeface="Arial Narrow"/>
              </a:defRPr>
            </a:lvl1pPr>
          </a:lstStyle>
          <a:p>
            <a:pPr marL="127000">
              <a:lnSpc>
                <a:spcPts val="1325"/>
              </a:lnSpc>
            </a:pPr>
            <a:fld id="{81D60167-4931-47E6-BA6A-407CBD079E47}" type="slidenum">
              <a:rPr dirty="0">
                <a:latin typeface="Malgun Gothic"/>
                <a:cs typeface="Malgun Gothic"/>
              </a:rPr>
              <a:pPr marL="127000">
                <a:lnSpc>
                  <a:spcPts val="1325"/>
                </a:lnSpc>
              </a:pPr>
              <a:t>‹#›</a:t>
            </a:fld>
            <a:endParaRPr dirty="0">
              <a:latin typeface="Malgun Gothic"/>
              <a:cs typeface="Malgun Gothic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6232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3474724" y="2487167"/>
            <a:ext cx="283463" cy="288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2885316" y="4320286"/>
            <a:ext cx="450850" cy="408940"/>
          </a:xfrm>
          <a:custGeom>
            <a:avLst/>
            <a:gdLst/>
            <a:ahLst/>
            <a:cxnLst/>
            <a:rect l="l" t="t" r="r" b="b"/>
            <a:pathLst>
              <a:path w="450850" h="408939">
                <a:moveTo>
                  <a:pt x="129539" y="0"/>
                </a:moveTo>
                <a:lnTo>
                  <a:pt x="0" y="214756"/>
                </a:lnTo>
                <a:lnTo>
                  <a:pt x="321310" y="408431"/>
                </a:lnTo>
                <a:lnTo>
                  <a:pt x="450850" y="193675"/>
                </a:lnTo>
                <a:lnTo>
                  <a:pt x="129539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2885316" y="4320286"/>
            <a:ext cx="450850" cy="408940"/>
          </a:xfrm>
          <a:custGeom>
            <a:avLst/>
            <a:gdLst/>
            <a:ahLst/>
            <a:cxnLst/>
            <a:rect l="l" t="t" r="r" b="b"/>
            <a:pathLst>
              <a:path w="450850" h="408939">
                <a:moveTo>
                  <a:pt x="129539" y="0"/>
                </a:moveTo>
                <a:lnTo>
                  <a:pt x="450850" y="193675"/>
                </a:lnTo>
                <a:lnTo>
                  <a:pt x="321310" y="408431"/>
                </a:lnTo>
                <a:lnTo>
                  <a:pt x="0" y="214756"/>
                </a:lnTo>
                <a:lnTo>
                  <a:pt x="129539" y="0"/>
                </a:lnTo>
                <a:close/>
              </a:path>
            </a:pathLst>
          </a:custGeom>
          <a:ln w="25400">
            <a:solidFill>
              <a:srgbClr val="B66C3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2249426" y="2185416"/>
            <a:ext cx="338327" cy="3611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2168652" y="2061973"/>
            <a:ext cx="364236" cy="4434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2311906" y="2045214"/>
            <a:ext cx="231648" cy="2270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2272283" y="2203705"/>
            <a:ext cx="316992" cy="3657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2368299" y="2182367"/>
            <a:ext cx="233171" cy="2316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2261493" y="2166873"/>
            <a:ext cx="208279" cy="254000"/>
          </a:xfrm>
          <a:custGeom>
            <a:avLst/>
            <a:gdLst/>
            <a:ahLst/>
            <a:cxnLst/>
            <a:rect l="l" t="t" r="r" b="b"/>
            <a:pathLst>
              <a:path w="208280" h="254000">
                <a:moveTo>
                  <a:pt x="52768" y="200660"/>
                </a:moveTo>
                <a:lnTo>
                  <a:pt x="40512" y="200660"/>
                </a:lnTo>
                <a:lnTo>
                  <a:pt x="42925" y="201929"/>
                </a:lnTo>
                <a:lnTo>
                  <a:pt x="45338" y="204470"/>
                </a:lnTo>
                <a:lnTo>
                  <a:pt x="46736" y="205739"/>
                </a:lnTo>
                <a:lnTo>
                  <a:pt x="47243" y="212089"/>
                </a:lnTo>
                <a:lnTo>
                  <a:pt x="46355" y="214629"/>
                </a:lnTo>
                <a:lnTo>
                  <a:pt x="34671" y="226060"/>
                </a:lnTo>
                <a:lnTo>
                  <a:pt x="48260" y="226060"/>
                </a:lnTo>
                <a:lnTo>
                  <a:pt x="54991" y="229870"/>
                </a:lnTo>
                <a:lnTo>
                  <a:pt x="42163" y="250189"/>
                </a:lnTo>
                <a:lnTo>
                  <a:pt x="48768" y="254000"/>
                </a:lnTo>
                <a:lnTo>
                  <a:pt x="68469" y="222250"/>
                </a:lnTo>
                <a:lnTo>
                  <a:pt x="59690" y="222250"/>
                </a:lnTo>
                <a:lnTo>
                  <a:pt x="52959" y="218439"/>
                </a:lnTo>
                <a:lnTo>
                  <a:pt x="53721" y="215900"/>
                </a:lnTo>
                <a:lnTo>
                  <a:pt x="54356" y="214629"/>
                </a:lnTo>
                <a:lnTo>
                  <a:pt x="54610" y="212089"/>
                </a:lnTo>
                <a:lnTo>
                  <a:pt x="54991" y="209550"/>
                </a:lnTo>
                <a:lnTo>
                  <a:pt x="54863" y="208279"/>
                </a:lnTo>
                <a:lnTo>
                  <a:pt x="54102" y="203200"/>
                </a:lnTo>
                <a:lnTo>
                  <a:pt x="53340" y="201929"/>
                </a:lnTo>
                <a:lnTo>
                  <a:pt x="52768" y="200660"/>
                </a:lnTo>
                <a:close/>
              </a:path>
              <a:path w="208280" h="254000">
                <a:moveTo>
                  <a:pt x="43053" y="193039"/>
                </a:moveTo>
                <a:lnTo>
                  <a:pt x="36068" y="193039"/>
                </a:lnTo>
                <a:lnTo>
                  <a:pt x="33781" y="194310"/>
                </a:lnTo>
                <a:lnTo>
                  <a:pt x="31368" y="195579"/>
                </a:lnTo>
                <a:lnTo>
                  <a:pt x="29210" y="195579"/>
                </a:lnTo>
                <a:lnTo>
                  <a:pt x="27305" y="198120"/>
                </a:lnTo>
                <a:lnTo>
                  <a:pt x="25273" y="199389"/>
                </a:lnTo>
                <a:lnTo>
                  <a:pt x="17780" y="218439"/>
                </a:lnTo>
                <a:lnTo>
                  <a:pt x="18161" y="222250"/>
                </a:lnTo>
                <a:lnTo>
                  <a:pt x="18923" y="224789"/>
                </a:lnTo>
                <a:lnTo>
                  <a:pt x="20066" y="226060"/>
                </a:lnTo>
                <a:lnTo>
                  <a:pt x="21336" y="228600"/>
                </a:lnTo>
                <a:lnTo>
                  <a:pt x="22987" y="229870"/>
                </a:lnTo>
                <a:lnTo>
                  <a:pt x="25146" y="231139"/>
                </a:lnTo>
                <a:lnTo>
                  <a:pt x="27050" y="232410"/>
                </a:lnTo>
                <a:lnTo>
                  <a:pt x="29210" y="233679"/>
                </a:lnTo>
                <a:lnTo>
                  <a:pt x="35560" y="233679"/>
                </a:lnTo>
                <a:lnTo>
                  <a:pt x="37718" y="232410"/>
                </a:lnTo>
                <a:lnTo>
                  <a:pt x="39750" y="232410"/>
                </a:lnTo>
                <a:lnTo>
                  <a:pt x="41783" y="231139"/>
                </a:lnTo>
                <a:lnTo>
                  <a:pt x="45593" y="228600"/>
                </a:lnTo>
                <a:lnTo>
                  <a:pt x="47117" y="227329"/>
                </a:lnTo>
                <a:lnTo>
                  <a:pt x="48260" y="226060"/>
                </a:lnTo>
                <a:lnTo>
                  <a:pt x="34671" y="226060"/>
                </a:lnTo>
                <a:lnTo>
                  <a:pt x="27431" y="222250"/>
                </a:lnTo>
                <a:lnTo>
                  <a:pt x="26035" y="219710"/>
                </a:lnTo>
                <a:lnTo>
                  <a:pt x="25527" y="214629"/>
                </a:lnTo>
                <a:lnTo>
                  <a:pt x="26416" y="212089"/>
                </a:lnTo>
                <a:lnTo>
                  <a:pt x="38100" y="200660"/>
                </a:lnTo>
                <a:lnTo>
                  <a:pt x="52768" y="200660"/>
                </a:lnTo>
                <a:lnTo>
                  <a:pt x="52197" y="199389"/>
                </a:lnTo>
                <a:lnTo>
                  <a:pt x="51054" y="198120"/>
                </a:lnTo>
                <a:lnTo>
                  <a:pt x="49530" y="196850"/>
                </a:lnTo>
                <a:lnTo>
                  <a:pt x="47498" y="195579"/>
                </a:lnTo>
                <a:lnTo>
                  <a:pt x="45338" y="194310"/>
                </a:lnTo>
                <a:lnTo>
                  <a:pt x="43053" y="193039"/>
                </a:lnTo>
                <a:close/>
              </a:path>
              <a:path w="208280" h="254000">
                <a:moveTo>
                  <a:pt x="8000" y="190500"/>
                </a:moveTo>
                <a:lnTo>
                  <a:pt x="3302" y="198120"/>
                </a:lnTo>
                <a:lnTo>
                  <a:pt x="11811" y="203200"/>
                </a:lnTo>
                <a:lnTo>
                  <a:pt x="0" y="222250"/>
                </a:lnTo>
                <a:lnTo>
                  <a:pt x="6604" y="227329"/>
                </a:lnTo>
                <a:lnTo>
                  <a:pt x="25918" y="195579"/>
                </a:lnTo>
                <a:lnTo>
                  <a:pt x="16510" y="195579"/>
                </a:lnTo>
                <a:lnTo>
                  <a:pt x="8000" y="190500"/>
                </a:lnTo>
                <a:close/>
              </a:path>
              <a:path w="208280" h="254000">
                <a:moveTo>
                  <a:pt x="72898" y="200660"/>
                </a:moveTo>
                <a:lnTo>
                  <a:pt x="59690" y="222250"/>
                </a:lnTo>
                <a:lnTo>
                  <a:pt x="68469" y="222250"/>
                </a:lnTo>
                <a:lnTo>
                  <a:pt x="79502" y="204470"/>
                </a:lnTo>
                <a:lnTo>
                  <a:pt x="72898" y="200660"/>
                </a:lnTo>
                <a:close/>
              </a:path>
              <a:path w="208280" h="254000">
                <a:moveTo>
                  <a:pt x="27559" y="160020"/>
                </a:moveTo>
                <a:lnTo>
                  <a:pt x="22860" y="167639"/>
                </a:lnTo>
                <a:lnTo>
                  <a:pt x="88265" y="207010"/>
                </a:lnTo>
                <a:lnTo>
                  <a:pt x="92963" y="199389"/>
                </a:lnTo>
                <a:lnTo>
                  <a:pt x="61341" y="180339"/>
                </a:lnTo>
                <a:lnTo>
                  <a:pt x="63627" y="176529"/>
                </a:lnTo>
                <a:lnTo>
                  <a:pt x="54610" y="176529"/>
                </a:lnTo>
                <a:lnTo>
                  <a:pt x="27559" y="160020"/>
                </a:lnTo>
                <a:close/>
              </a:path>
              <a:path w="208280" h="254000">
                <a:moveTo>
                  <a:pt x="27812" y="177800"/>
                </a:moveTo>
                <a:lnTo>
                  <a:pt x="16510" y="195579"/>
                </a:lnTo>
                <a:lnTo>
                  <a:pt x="25918" y="195579"/>
                </a:lnTo>
                <a:lnTo>
                  <a:pt x="34417" y="181610"/>
                </a:lnTo>
                <a:lnTo>
                  <a:pt x="27812" y="177800"/>
                </a:lnTo>
                <a:close/>
              </a:path>
              <a:path w="208280" h="254000">
                <a:moveTo>
                  <a:pt x="62230" y="163829"/>
                </a:moveTo>
                <a:lnTo>
                  <a:pt x="54610" y="176529"/>
                </a:lnTo>
                <a:lnTo>
                  <a:pt x="63627" y="176529"/>
                </a:lnTo>
                <a:lnTo>
                  <a:pt x="68961" y="167639"/>
                </a:lnTo>
                <a:lnTo>
                  <a:pt x="62230" y="163829"/>
                </a:lnTo>
                <a:close/>
              </a:path>
              <a:path w="208280" h="254000">
                <a:moveTo>
                  <a:pt x="133858" y="119379"/>
                </a:moveTo>
                <a:lnTo>
                  <a:pt x="122809" y="119379"/>
                </a:lnTo>
                <a:lnTo>
                  <a:pt x="117475" y="121920"/>
                </a:lnTo>
                <a:lnTo>
                  <a:pt x="115062" y="124460"/>
                </a:lnTo>
                <a:lnTo>
                  <a:pt x="112522" y="127000"/>
                </a:lnTo>
                <a:lnTo>
                  <a:pt x="103759" y="147320"/>
                </a:lnTo>
                <a:lnTo>
                  <a:pt x="104521" y="153670"/>
                </a:lnTo>
                <a:lnTo>
                  <a:pt x="105410" y="156210"/>
                </a:lnTo>
                <a:lnTo>
                  <a:pt x="106934" y="157479"/>
                </a:lnTo>
                <a:lnTo>
                  <a:pt x="108331" y="160020"/>
                </a:lnTo>
                <a:lnTo>
                  <a:pt x="110362" y="162560"/>
                </a:lnTo>
                <a:lnTo>
                  <a:pt x="112775" y="163829"/>
                </a:lnTo>
                <a:lnTo>
                  <a:pt x="115316" y="165100"/>
                </a:lnTo>
                <a:lnTo>
                  <a:pt x="117983" y="166370"/>
                </a:lnTo>
                <a:lnTo>
                  <a:pt x="126365" y="166370"/>
                </a:lnTo>
                <a:lnTo>
                  <a:pt x="129031" y="165100"/>
                </a:lnTo>
                <a:lnTo>
                  <a:pt x="131699" y="165100"/>
                </a:lnTo>
                <a:lnTo>
                  <a:pt x="134238" y="163829"/>
                </a:lnTo>
                <a:lnTo>
                  <a:pt x="136779" y="161289"/>
                </a:lnTo>
                <a:lnTo>
                  <a:pt x="139192" y="158750"/>
                </a:lnTo>
                <a:lnTo>
                  <a:pt x="120777" y="158750"/>
                </a:lnTo>
                <a:lnTo>
                  <a:pt x="117475" y="156210"/>
                </a:lnTo>
                <a:lnTo>
                  <a:pt x="114300" y="154939"/>
                </a:lnTo>
                <a:lnTo>
                  <a:pt x="112522" y="151129"/>
                </a:lnTo>
                <a:lnTo>
                  <a:pt x="111760" y="144779"/>
                </a:lnTo>
                <a:lnTo>
                  <a:pt x="112775" y="140970"/>
                </a:lnTo>
                <a:lnTo>
                  <a:pt x="118110" y="132079"/>
                </a:lnTo>
                <a:lnTo>
                  <a:pt x="121031" y="129539"/>
                </a:lnTo>
                <a:lnTo>
                  <a:pt x="124460" y="128270"/>
                </a:lnTo>
                <a:lnTo>
                  <a:pt x="127762" y="127000"/>
                </a:lnTo>
                <a:lnTo>
                  <a:pt x="144399" y="127000"/>
                </a:lnTo>
                <a:lnTo>
                  <a:pt x="141350" y="123189"/>
                </a:lnTo>
                <a:lnTo>
                  <a:pt x="138811" y="121920"/>
                </a:lnTo>
                <a:lnTo>
                  <a:pt x="136398" y="120650"/>
                </a:lnTo>
                <a:lnTo>
                  <a:pt x="133858" y="119379"/>
                </a:lnTo>
                <a:close/>
              </a:path>
              <a:path w="208280" h="254000">
                <a:moveTo>
                  <a:pt x="100203" y="130810"/>
                </a:moveTo>
                <a:lnTo>
                  <a:pt x="60706" y="130810"/>
                </a:lnTo>
                <a:lnTo>
                  <a:pt x="63754" y="133350"/>
                </a:lnTo>
                <a:lnTo>
                  <a:pt x="66421" y="134620"/>
                </a:lnTo>
                <a:lnTo>
                  <a:pt x="68453" y="137160"/>
                </a:lnTo>
                <a:lnTo>
                  <a:pt x="70612" y="139700"/>
                </a:lnTo>
                <a:lnTo>
                  <a:pt x="72262" y="143510"/>
                </a:lnTo>
                <a:lnTo>
                  <a:pt x="73406" y="146050"/>
                </a:lnTo>
                <a:lnTo>
                  <a:pt x="74422" y="148589"/>
                </a:lnTo>
                <a:lnTo>
                  <a:pt x="75184" y="152400"/>
                </a:lnTo>
                <a:lnTo>
                  <a:pt x="75311" y="154939"/>
                </a:lnTo>
                <a:lnTo>
                  <a:pt x="75438" y="156210"/>
                </a:lnTo>
                <a:lnTo>
                  <a:pt x="75480" y="158750"/>
                </a:lnTo>
                <a:lnTo>
                  <a:pt x="75311" y="161289"/>
                </a:lnTo>
                <a:lnTo>
                  <a:pt x="74803" y="165100"/>
                </a:lnTo>
                <a:lnTo>
                  <a:pt x="83185" y="163829"/>
                </a:lnTo>
                <a:lnTo>
                  <a:pt x="84328" y="158750"/>
                </a:lnTo>
                <a:lnTo>
                  <a:pt x="84328" y="152400"/>
                </a:lnTo>
                <a:lnTo>
                  <a:pt x="82042" y="142239"/>
                </a:lnTo>
                <a:lnTo>
                  <a:pt x="79756" y="138429"/>
                </a:lnTo>
                <a:lnTo>
                  <a:pt x="76454" y="134620"/>
                </a:lnTo>
                <a:lnTo>
                  <a:pt x="90678" y="134620"/>
                </a:lnTo>
                <a:lnTo>
                  <a:pt x="95250" y="133350"/>
                </a:lnTo>
                <a:lnTo>
                  <a:pt x="100203" y="130810"/>
                </a:lnTo>
                <a:close/>
              </a:path>
              <a:path w="208280" h="254000">
                <a:moveTo>
                  <a:pt x="144399" y="127000"/>
                </a:moveTo>
                <a:lnTo>
                  <a:pt x="131063" y="127000"/>
                </a:lnTo>
                <a:lnTo>
                  <a:pt x="134238" y="129539"/>
                </a:lnTo>
                <a:lnTo>
                  <a:pt x="137413" y="130810"/>
                </a:lnTo>
                <a:lnTo>
                  <a:pt x="139319" y="134620"/>
                </a:lnTo>
                <a:lnTo>
                  <a:pt x="127381" y="157479"/>
                </a:lnTo>
                <a:lnTo>
                  <a:pt x="124079" y="158750"/>
                </a:lnTo>
                <a:lnTo>
                  <a:pt x="139192" y="158750"/>
                </a:lnTo>
                <a:lnTo>
                  <a:pt x="141350" y="156210"/>
                </a:lnTo>
                <a:lnTo>
                  <a:pt x="148081" y="138429"/>
                </a:lnTo>
                <a:lnTo>
                  <a:pt x="147319" y="132079"/>
                </a:lnTo>
                <a:lnTo>
                  <a:pt x="146431" y="129539"/>
                </a:lnTo>
                <a:lnTo>
                  <a:pt x="144399" y="127000"/>
                </a:lnTo>
                <a:close/>
              </a:path>
              <a:path w="208280" h="254000">
                <a:moveTo>
                  <a:pt x="68072" y="102870"/>
                </a:moveTo>
                <a:lnTo>
                  <a:pt x="43561" y="142239"/>
                </a:lnTo>
                <a:lnTo>
                  <a:pt x="50165" y="146050"/>
                </a:lnTo>
                <a:lnTo>
                  <a:pt x="59943" y="130810"/>
                </a:lnTo>
                <a:lnTo>
                  <a:pt x="100203" y="130810"/>
                </a:lnTo>
                <a:lnTo>
                  <a:pt x="105283" y="127000"/>
                </a:lnTo>
                <a:lnTo>
                  <a:pt x="72009" y="127000"/>
                </a:lnTo>
                <a:lnTo>
                  <a:pt x="68706" y="125729"/>
                </a:lnTo>
                <a:lnTo>
                  <a:pt x="65405" y="123189"/>
                </a:lnTo>
                <a:lnTo>
                  <a:pt x="64643" y="123189"/>
                </a:lnTo>
                <a:lnTo>
                  <a:pt x="74675" y="106679"/>
                </a:lnTo>
                <a:lnTo>
                  <a:pt x="68072" y="102870"/>
                </a:lnTo>
                <a:close/>
              </a:path>
              <a:path w="208280" h="254000">
                <a:moveTo>
                  <a:pt x="90678" y="134620"/>
                </a:moveTo>
                <a:lnTo>
                  <a:pt x="76454" y="134620"/>
                </a:lnTo>
                <a:lnTo>
                  <a:pt x="81280" y="135889"/>
                </a:lnTo>
                <a:lnTo>
                  <a:pt x="85979" y="135889"/>
                </a:lnTo>
                <a:lnTo>
                  <a:pt x="90678" y="134620"/>
                </a:lnTo>
                <a:close/>
              </a:path>
              <a:path w="208280" h="254000">
                <a:moveTo>
                  <a:pt x="101854" y="119379"/>
                </a:moveTo>
                <a:lnTo>
                  <a:pt x="99187" y="121920"/>
                </a:lnTo>
                <a:lnTo>
                  <a:pt x="96393" y="123189"/>
                </a:lnTo>
                <a:lnTo>
                  <a:pt x="93725" y="124460"/>
                </a:lnTo>
                <a:lnTo>
                  <a:pt x="90931" y="125729"/>
                </a:lnTo>
                <a:lnTo>
                  <a:pt x="88011" y="127000"/>
                </a:lnTo>
                <a:lnTo>
                  <a:pt x="105283" y="127000"/>
                </a:lnTo>
                <a:lnTo>
                  <a:pt x="101854" y="119379"/>
                </a:lnTo>
                <a:close/>
              </a:path>
              <a:path w="208280" h="254000">
                <a:moveTo>
                  <a:pt x="75184" y="82550"/>
                </a:moveTo>
                <a:lnTo>
                  <a:pt x="70612" y="90170"/>
                </a:lnTo>
                <a:lnTo>
                  <a:pt x="116967" y="118110"/>
                </a:lnTo>
                <a:lnTo>
                  <a:pt x="121666" y="110489"/>
                </a:lnTo>
                <a:lnTo>
                  <a:pt x="100203" y="97789"/>
                </a:lnTo>
                <a:lnTo>
                  <a:pt x="102603" y="93979"/>
                </a:lnTo>
                <a:lnTo>
                  <a:pt x="93472" y="93979"/>
                </a:lnTo>
                <a:lnTo>
                  <a:pt x="75184" y="82550"/>
                </a:lnTo>
                <a:close/>
              </a:path>
              <a:path w="208280" h="254000">
                <a:moveTo>
                  <a:pt x="101346" y="81279"/>
                </a:moveTo>
                <a:lnTo>
                  <a:pt x="93472" y="93979"/>
                </a:lnTo>
                <a:lnTo>
                  <a:pt x="102603" y="93979"/>
                </a:lnTo>
                <a:lnTo>
                  <a:pt x="108204" y="85089"/>
                </a:lnTo>
                <a:lnTo>
                  <a:pt x="101346" y="81279"/>
                </a:lnTo>
                <a:close/>
              </a:path>
              <a:path w="208280" h="254000">
                <a:moveTo>
                  <a:pt x="190550" y="40639"/>
                </a:moveTo>
                <a:lnTo>
                  <a:pt x="174625" y="40639"/>
                </a:lnTo>
                <a:lnTo>
                  <a:pt x="181229" y="45720"/>
                </a:lnTo>
                <a:lnTo>
                  <a:pt x="158496" y="81279"/>
                </a:lnTo>
                <a:lnTo>
                  <a:pt x="170815" y="88900"/>
                </a:lnTo>
                <a:lnTo>
                  <a:pt x="173609" y="91439"/>
                </a:lnTo>
                <a:lnTo>
                  <a:pt x="180594" y="91439"/>
                </a:lnTo>
                <a:lnTo>
                  <a:pt x="182499" y="88900"/>
                </a:lnTo>
                <a:lnTo>
                  <a:pt x="184277" y="86360"/>
                </a:lnTo>
                <a:lnTo>
                  <a:pt x="186639" y="82550"/>
                </a:lnTo>
                <a:lnTo>
                  <a:pt x="176022" y="82550"/>
                </a:lnTo>
                <a:lnTo>
                  <a:pt x="174879" y="81279"/>
                </a:lnTo>
                <a:lnTo>
                  <a:pt x="169799" y="78739"/>
                </a:lnTo>
                <a:lnTo>
                  <a:pt x="192531" y="41910"/>
                </a:lnTo>
                <a:lnTo>
                  <a:pt x="190550" y="40639"/>
                </a:lnTo>
                <a:close/>
              </a:path>
              <a:path w="208280" h="254000">
                <a:moveTo>
                  <a:pt x="105029" y="38100"/>
                </a:moveTo>
                <a:lnTo>
                  <a:pt x="100330" y="45720"/>
                </a:lnTo>
                <a:lnTo>
                  <a:pt x="109474" y="50800"/>
                </a:lnTo>
                <a:lnTo>
                  <a:pt x="112141" y="53339"/>
                </a:lnTo>
                <a:lnTo>
                  <a:pt x="116205" y="58420"/>
                </a:lnTo>
                <a:lnTo>
                  <a:pt x="117856" y="62229"/>
                </a:lnTo>
                <a:lnTo>
                  <a:pt x="120142" y="67310"/>
                </a:lnTo>
                <a:lnTo>
                  <a:pt x="120904" y="71120"/>
                </a:lnTo>
                <a:lnTo>
                  <a:pt x="121412" y="77470"/>
                </a:lnTo>
                <a:lnTo>
                  <a:pt x="121285" y="80010"/>
                </a:lnTo>
                <a:lnTo>
                  <a:pt x="120904" y="83820"/>
                </a:lnTo>
                <a:lnTo>
                  <a:pt x="129412" y="83820"/>
                </a:lnTo>
                <a:lnTo>
                  <a:pt x="130175" y="77470"/>
                </a:lnTo>
                <a:lnTo>
                  <a:pt x="130048" y="72389"/>
                </a:lnTo>
                <a:lnTo>
                  <a:pt x="128778" y="67310"/>
                </a:lnTo>
                <a:lnTo>
                  <a:pt x="127635" y="62229"/>
                </a:lnTo>
                <a:lnTo>
                  <a:pt x="125349" y="57150"/>
                </a:lnTo>
                <a:lnTo>
                  <a:pt x="122047" y="53339"/>
                </a:lnTo>
                <a:lnTo>
                  <a:pt x="136779" y="53339"/>
                </a:lnTo>
                <a:lnTo>
                  <a:pt x="139319" y="52070"/>
                </a:lnTo>
                <a:lnTo>
                  <a:pt x="141605" y="52070"/>
                </a:lnTo>
                <a:lnTo>
                  <a:pt x="148844" y="48260"/>
                </a:lnTo>
                <a:lnTo>
                  <a:pt x="151511" y="46989"/>
                </a:lnTo>
                <a:lnTo>
                  <a:pt x="124587" y="46989"/>
                </a:lnTo>
                <a:lnTo>
                  <a:pt x="117856" y="45720"/>
                </a:lnTo>
                <a:lnTo>
                  <a:pt x="114427" y="44450"/>
                </a:lnTo>
                <a:lnTo>
                  <a:pt x="111125" y="41910"/>
                </a:lnTo>
                <a:lnTo>
                  <a:pt x="105029" y="38100"/>
                </a:lnTo>
                <a:close/>
              </a:path>
              <a:path w="208280" h="254000">
                <a:moveTo>
                  <a:pt x="201294" y="44450"/>
                </a:moveTo>
                <a:lnTo>
                  <a:pt x="178562" y="81279"/>
                </a:lnTo>
                <a:lnTo>
                  <a:pt x="177927" y="81279"/>
                </a:lnTo>
                <a:lnTo>
                  <a:pt x="177419" y="82550"/>
                </a:lnTo>
                <a:lnTo>
                  <a:pt x="186639" y="82550"/>
                </a:lnTo>
                <a:lnTo>
                  <a:pt x="207899" y="48260"/>
                </a:lnTo>
                <a:lnTo>
                  <a:pt x="201294" y="44450"/>
                </a:lnTo>
                <a:close/>
              </a:path>
              <a:path w="208280" h="254000">
                <a:moveTo>
                  <a:pt x="172719" y="29210"/>
                </a:moveTo>
                <a:lnTo>
                  <a:pt x="145415" y="73660"/>
                </a:lnTo>
                <a:lnTo>
                  <a:pt x="152019" y="77470"/>
                </a:lnTo>
                <a:lnTo>
                  <a:pt x="174625" y="40639"/>
                </a:lnTo>
                <a:lnTo>
                  <a:pt x="190550" y="40639"/>
                </a:lnTo>
                <a:lnTo>
                  <a:pt x="172719" y="29210"/>
                </a:lnTo>
                <a:close/>
              </a:path>
              <a:path w="208280" h="254000">
                <a:moveTo>
                  <a:pt x="134366" y="53339"/>
                </a:moveTo>
                <a:lnTo>
                  <a:pt x="122047" y="53339"/>
                </a:lnTo>
                <a:lnTo>
                  <a:pt x="124333" y="54610"/>
                </a:lnTo>
                <a:lnTo>
                  <a:pt x="131953" y="54610"/>
                </a:lnTo>
                <a:lnTo>
                  <a:pt x="134366" y="53339"/>
                </a:lnTo>
                <a:close/>
              </a:path>
              <a:path w="208280" h="254000">
                <a:moveTo>
                  <a:pt x="148209" y="38100"/>
                </a:moveTo>
                <a:lnTo>
                  <a:pt x="145542" y="40639"/>
                </a:lnTo>
                <a:lnTo>
                  <a:pt x="139954" y="43179"/>
                </a:lnTo>
                <a:lnTo>
                  <a:pt x="134112" y="45720"/>
                </a:lnTo>
                <a:lnTo>
                  <a:pt x="127762" y="46989"/>
                </a:lnTo>
                <a:lnTo>
                  <a:pt x="151511" y="46989"/>
                </a:lnTo>
                <a:lnTo>
                  <a:pt x="148209" y="38100"/>
                </a:lnTo>
                <a:close/>
              </a:path>
              <a:path w="208280" h="254000">
                <a:moveTo>
                  <a:pt x="125856" y="0"/>
                </a:moveTo>
                <a:lnTo>
                  <a:pt x="121158" y="7620"/>
                </a:lnTo>
                <a:lnTo>
                  <a:pt x="164719" y="34289"/>
                </a:lnTo>
                <a:lnTo>
                  <a:pt x="169291" y="27939"/>
                </a:lnTo>
                <a:lnTo>
                  <a:pt x="125856" y="0"/>
                </a:lnTo>
                <a:close/>
              </a:path>
            </a:pathLst>
          </a:custGeom>
          <a:solidFill>
            <a:srgbClr val="F4F0E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2368680" y="2308612"/>
            <a:ext cx="147320" cy="178435"/>
          </a:xfrm>
          <a:custGeom>
            <a:avLst/>
            <a:gdLst/>
            <a:ahLst/>
            <a:cxnLst/>
            <a:rect l="l" t="t" r="r" b="b"/>
            <a:pathLst>
              <a:path w="147319" h="178435">
                <a:moveTo>
                  <a:pt x="38100" y="124460"/>
                </a:moveTo>
                <a:lnTo>
                  <a:pt x="33528" y="132080"/>
                </a:lnTo>
                <a:lnTo>
                  <a:pt x="57150" y="146685"/>
                </a:lnTo>
                <a:lnTo>
                  <a:pt x="40131" y="174117"/>
                </a:lnTo>
                <a:lnTo>
                  <a:pt x="46736" y="178181"/>
                </a:lnTo>
                <a:lnTo>
                  <a:pt x="70909" y="139192"/>
                </a:lnTo>
                <a:lnTo>
                  <a:pt x="61849" y="139192"/>
                </a:lnTo>
                <a:lnTo>
                  <a:pt x="38100" y="124460"/>
                </a:lnTo>
                <a:close/>
              </a:path>
              <a:path w="147319" h="178435">
                <a:moveTo>
                  <a:pt x="83439" y="104267"/>
                </a:moveTo>
                <a:lnTo>
                  <a:pt x="61849" y="139192"/>
                </a:lnTo>
                <a:lnTo>
                  <a:pt x="70909" y="139192"/>
                </a:lnTo>
                <a:lnTo>
                  <a:pt x="90043" y="108331"/>
                </a:lnTo>
                <a:lnTo>
                  <a:pt x="83439" y="104267"/>
                </a:lnTo>
                <a:close/>
              </a:path>
              <a:path w="147319" h="178435">
                <a:moveTo>
                  <a:pt x="28702" y="87122"/>
                </a:moveTo>
                <a:lnTo>
                  <a:pt x="0" y="133477"/>
                </a:lnTo>
                <a:lnTo>
                  <a:pt x="6731" y="137668"/>
                </a:lnTo>
                <a:lnTo>
                  <a:pt x="30734" y="98806"/>
                </a:lnTo>
                <a:lnTo>
                  <a:pt x="47657" y="98806"/>
                </a:lnTo>
                <a:lnTo>
                  <a:pt x="28702" y="87122"/>
                </a:lnTo>
                <a:close/>
              </a:path>
              <a:path w="147319" h="178435">
                <a:moveTo>
                  <a:pt x="47657" y="98806"/>
                </a:moveTo>
                <a:lnTo>
                  <a:pt x="30734" y="98806"/>
                </a:lnTo>
                <a:lnTo>
                  <a:pt x="62737" y="118618"/>
                </a:lnTo>
                <a:lnTo>
                  <a:pt x="67437" y="110998"/>
                </a:lnTo>
                <a:lnTo>
                  <a:pt x="47657" y="98806"/>
                </a:lnTo>
                <a:close/>
              </a:path>
              <a:path w="147319" h="178435">
                <a:moveTo>
                  <a:pt x="97785" y="50673"/>
                </a:moveTo>
                <a:lnTo>
                  <a:pt x="57404" y="50673"/>
                </a:lnTo>
                <a:lnTo>
                  <a:pt x="57912" y="51054"/>
                </a:lnTo>
                <a:lnTo>
                  <a:pt x="61087" y="52959"/>
                </a:lnTo>
                <a:lnTo>
                  <a:pt x="63627" y="55245"/>
                </a:lnTo>
                <a:lnTo>
                  <a:pt x="65760" y="58039"/>
                </a:lnTo>
                <a:lnTo>
                  <a:pt x="67691" y="60452"/>
                </a:lnTo>
                <a:lnTo>
                  <a:pt x="69342" y="63246"/>
                </a:lnTo>
                <a:lnTo>
                  <a:pt x="70457" y="66421"/>
                </a:lnTo>
                <a:lnTo>
                  <a:pt x="71500" y="69088"/>
                </a:lnTo>
                <a:lnTo>
                  <a:pt x="72136" y="72009"/>
                </a:lnTo>
                <a:lnTo>
                  <a:pt x="72262" y="75184"/>
                </a:lnTo>
                <a:lnTo>
                  <a:pt x="72379" y="76581"/>
                </a:lnTo>
                <a:lnTo>
                  <a:pt x="72502" y="78613"/>
                </a:lnTo>
                <a:lnTo>
                  <a:pt x="72375" y="81661"/>
                </a:lnTo>
                <a:lnTo>
                  <a:pt x="72009" y="84836"/>
                </a:lnTo>
                <a:lnTo>
                  <a:pt x="80391" y="84582"/>
                </a:lnTo>
                <a:lnTo>
                  <a:pt x="81185" y="79248"/>
                </a:lnTo>
                <a:lnTo>
                  <a:pt x="81153" y="73152"/>
                </a:lnTo>
                <a:lnTo>
                  <a:pt x="79961" y="67437"/>
                </a:lnTo>
                <a:lnTo>
                  <a:pt x="78993" y="63246"/>
                </a:lnTo>
                <a:lnTo>
                  <a:pt x="76835" y="58928"/>
                </a:lnTo>
                <a:lnTo>
                  <a:pt x="73660" y="55245"/>
                </a:lnTo>
                <a:lnTo>
                  <a:pt x="85394" y="55245"/>
                </a:lnTo>
                <a:lnTo>
                  <a:pt x="92710" y="53213"/>
                </a:lnTo>
                <a:lnTo>
                  <a:pt x="97409" y="50927"/>
                </a:lnTo>
                <a:lnTo>
                  <a:pt x="97785" y="50673"/>
                </a:lnTo>
                <a:close/>
              </a:path>
              <a:path w="147319" h="178435">
                <a:moveTo>
                  <a:pt x="126618" y="36576"/>
                </a:moveTo>
                <a:lnTo>
                  <a:pt x="113284" y="42164"/>
                </a:lnTo>
                <a:lnTo>
                  <a:pt x="110743" y="44069"/>
                </a:lnTo>
                <a:lnTo>
                  <a:pt x="102157" y="65405"/>
                </a:lnTo>
                <a:lnTo>
                  <a:pt x="102489" y="67945"/>
                </a:lnTo>
                <a:lnTo>
                  <a:pt x="102997" y="70739"/>
                </a:lnTo>
                <a:lnTo>
                  <a:pt x="103886" y="73406"/>
                </a:lnTo>
                <a:lnTo>
                  <a:pt x="105410" y="75692"/>
                </a:lnTo>
                <a:lnTo>
                  <a:pt x="106934" y="78105"/>
                </a:lnTo>
                <a:lnTo>
                  <a:pt x="119506" y="84455"/>
                </a:lnTo>
                <a:lnTo>
                  <a:pt x="122428" y="84836"/>
                </a:lnTo>
                <a:lnTo>
                  <a:pt x="138588" y="76581"/>
                </a:lnTo>
                <a:lnTo>
                  <a:pt x="123062" y="76581"/>
                </a:lnTo>
                <a:lnTo>
                  <a:pt x="119634" y="76073"/>
                </a:lnTo>
                <a:lnTo>
                  <a:pt x="116205" y="73914"/>
                </a:lnTo>
                <a:lnTo>
                  <a:pt x="112903" y="71882"/>
                </a:lnTo>
                <a:lnTo>
                  <a:pt x="110998" y="69088"/>
                </a:lnTo>
                <a:lnTo>
                  <a:pt x="109981" y="61849"/>
                </a:lnTo>
                <a:lnTo>
                  <a:pt x="110998" y="58039"/>
                </a:lnTo>
                <a:lnTo>
                  <a:pt x="113537" y="53975"/>
                </a:lnTo>
                <a:lnTo>
                  <a:pt x="116205" y="49784"/>
                </a:lnTo>
                <a:lnTo>
                  <a:pt x="119125" y="47117"/>
                </a:lnTo>
                <a:lnTo>
                  <a:pt x="125984" y="44831"/>
                </a:lnTo>
                <a:lnTo>
                  <a:pt x="143028" y="44831"/>
                </a:lnTo>
                <a:lnTo>
                  <a:pt x="141986" y="43180"/>
                </a:lnTo>
                <a:lnTo>
                  <a:pt x="139954" y="41148"/>
                </a:lnTo>
                <a:lnTo>
                  <a:pt x="134874" y="38100"/>
                </a:lnTo>
                <a:lnTo>
                  <a:pt x="132334" y="37084"/>
                </a:lnTo>
                <a:lnTo>
                  <a:pt x="126618" y="36576"/>
                </a:lnTo>
                <a:close/>
              </a:path>
              <a:path w="147319" h="178435">
                <a:moveTo>
                  <a:pt x="143028" y="44831"/>
                </a:moveTo>
                <a:lnTo>
                  <a:pt x="125984" y="44831"/>
                </a:lnTo>
                <a:lnTo>
                  <a:pt x="129286" y="45339"/>
                </a:lnTo>
                <a:lnTo>
                  <a:pt x="132587" y="47371"/>
                </a:lnTo>
                <a:lnTo>
                  <a:pt x="136144" y="49403"/>
                </a:lnTo>
                <a:lnTo>
                  <a:pt x="138049" y="52324"/>
                </a:lnTo>
                <a:lnTo>
                  <a:pt x="138597" y="56261"/>
                </a:lnTo>
                <a:lnTo>
                  <a:pt x="138937" y="59436"/>
                </a:lnTo>
                <a:lnTo>
                  <a:pt x="137922" y="63246"/>
                </a:lnTo>
                <a:lnTo>
                  <a:pt x="135381" y="67437"/>
                </a:lnTo>
                <a:lnTo>
                  <a:pt x="132842" y="71501"/>
                </a:lnTo>
                <a:lnTo>
                  <a:pt x="129793" y="74168"/>
                </a:lnTo>
                <a:lnTo>
                  <a:pt x="126492" y="75311"/>
                </a:lnTo>
                <a:lnTo>
                  <a:pt x="123062" y="76581"/>
                </a:lnTo>
                <a:lnTo>
                  <a:pt x="138588" y="76581"/>
                </a:lnTo>
                <a:lnTo>
                  <a:pt x="140208" y="74676"/>
                </a:lnTo>
                <a:lnTo>
                  <a:pt x="146801" y="57912"/>
                </a:lnTo>
                <a:lnTo>
                  <a:pt x="146754" y="55245"/>
                </a:lnTo>
                <a:lnTo>
                  <a:pt x="146396" y="53213"/>
                </a:lnTo>
                <a:lnTo>
                  <a:pt x="146050" y="50673"/>
                </a:lnTo>
                <a:lnTo>
                  <a:pt x="145161" y="48006"/>
                </a:lnTo>
                <a:lnTo>
                  <a:pt x="143028" y="44831"/>
                </a:lnTo>
                <a:close/>
              </a:path>
              <a:path w="147319" h="178435">
                <a:moveTo>
                  <a:pt x="65531" y="22733"/>
                </a:moveTo>
                <a:lnTo>
                  <a:pt x="41021" y="62357"/>
                </a:lnTo>
                <a:lnTo>
                  <a:pt x="47625" y="66421"/>
                </a:lnTo>
                <a:lnTo>
                  <a:pt x="57404" y="50673"/>
                </a:lnTo>
                <a:lnTo>
                  <a:pt x="97785" y="50673"/>
                </a:lnTo>
                <a:lnTo>
                  <a:pt x="102112" y="47752"/>
                </a:lnTo>
                <a:lnTo>
                  <a:pt x="75311" y="47752"/>
                </a:lnTo>
                <a:lnTo>
                  <a:pt x="68961" y="46482"/>
                </a:lnTo>
                <a:lnTo>
                  <a:pt x="65786" y="45212"/>
                </a:lnTo>
                <a:lnTo>
                  <a:pt x="62611" y="43307"/>
                </a:lnTo>
                <a:lnTo>
                  <a:pt x="62103" y="42926"/>
                </a:lnTo>
                <a:lnTo>
                  <a:pt x="72136" y="26797"/>
                </a:lnTo>
                <a:lnTo>
                  <a:pt x="65531" y="22733"/>
                </a:lnTo>
                <a:close/>
              </a:path>
              <a:path w="147319" h="178435">
                <a:moveTo>
                  <a:pt x="85394" y="55245"/>
                </a:moveTo>
                <a:lnTo>
                  <a:pt x="73660" y="55245"/>
                </a:lnTo>
                <a:lnTo>
                  <a:pt x="78740" y="56007"/>
                </a:lnTo>
                <a:lnTo>
                  <a:pt x="83566" y="55753"/>
                </a:lnTo>
                <a:lnTo>
                  <a:pt x="85394" y="55245"/>
                </a:lnTo>
                <a:close/>
              </a:path>
              <a:path w="147319" h="178435">
                <a:moveTo>
                  <a:pt x="99187" y="39751"/>
                </a:moveTo>
                <a:lnTo>
                  <a:pt x="96139" y="41783"/>
                </a:lnTo>
                <a:lnTo>
                  <a:pt x="93218" y="43434"/>
                </a:lnTo>
                <a:lnTo>
                  <a:pt x="90297" y="44704"/>
                </a:lnTo>
                <a:lnTo>
                  <a:pt x="87503" y="45974"/>
                </a:lnTo>
                <a:lnTo>
                  <a:pt x="84581" y="46863"/>
                </a:lnTo>
                <a:lnTo>
                  <a:pt x="81406" y="47244"/>
                </a:lnTo>
                <a:lnTo>
                  <a:pt x="78359" y="47752"/>
                </a:lnTo>
                <a:lnTo>
                  <a:pt x="102112" y="47752"/>
                </a:lnTo>
                <a:lnTo>
                  <a:pt x="102489" y="47498"/>
                </a:lnTo>
                <a:lnTo>
                  <a:pt x="99187" y="39751"/>
                </a:lnTo>
                <a:close/>
              </a:path>
              <a:path w="147319" h="178435">
                <a:moveTo>
                  <a:pt x="74295" y="0"/>
                </a:moveTo>
                <a:lnTo>
                  <a:pt x="69596" y="7620"/>
                </a:lnTo>
                <a:lnTo>
                  <a:pt x="87249" y="18542"/>
                </a:lnTo>
                <a:lnTo>
                  <a:pt x="76835" y="35560"/>
                </a:lnTo>
                <a:lnTo>
                  <a:pt x="83566" y="39624"/>
                </a:lnTo>
                <a:lnTo>
                  <a:pt x="93980" y="22733"/>
                </a:lnTo>
                <a:lnTo>
                  <a:pt x="110986" y="22733"/>
                </a:lnTo>
                <a:lnTo>
                  <a:pt x="74295" y="0"/>
                </a:lnTo>
                <a:close/>
              </a:path>
              <a:path w="147319" h="178435">
                <a:moveTo>
                  <a:pt x="110986" y="22733"/>
                </a:moveTo>
                <a:lnTo>
                  <a:pt x="93980" y="22733"/>
                </a:lnTo>
                <a:lnTo>
                  <a:pt x="116459" y="36576"/>
                </a:lnTo>
                <a:lnTo>
                  <a:pt x="121031" y="28956"/>
                </a:lnTo>
                <a:lnTo>
                  <a:pt x="110986" y="22733"/>
                </a:lnTo>
                <a:close/>
              </a:path>
            </a:pathLst>
          </a:custGeom>
          <a:solidFill>
            <a:srgbClr val="F4F0E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1970532" y="4050792"/>
            <a:ext cx="260604" cy="2560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2025398" y="3927349"/>
            <a:ext cx="265175" cy="2651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2084835" y="4105656"/>
            <a:ext cx="265175" cy="2606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2011679" y="3735330"/>
            <a:ext cx="609600" cy="4343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2415540" y="3950209"/>
            <a:ext cx="227076" cy="2316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2107949" y="3831209"/>
            <a:ext cx="408939" cy="278130"/>
          </a:xfrm>
          <a:custGeom>
            <a:avLst/>
            <a:gdLst/>
            <a:ahLst/>
            <a:cxnLst/>
            <a:rect l="l" t="t" r="r" b="b"/>
            <a:pathLst>
              <a:path w="408939" h="278129">
                <a:moveTo>
                  <a:pt x="329565" y="232410"/>
                </a:moveTo>
                <a:lnTo>
                  <a:pt x="322706" y="245110"/>
                </a:lnTo>
                <a:lnTo>
                  <a:pt x="321183" y="247650"/>
                </a:lnTo>
                <a:lnTo>
                  <a:pt x="320675" y="250190"/>
                </a:lnTo>
                <a:lnTo>
                  <a:pt x="321310" y="252730"/>
                </a:lnTo>
                <a:lnTo>
                  <a:pt x="322072" y="254000"/>
                </a:lnTo>
                <a:lnTo>
                  <a:pt x="323850" y="256540"/>
                </a:lnTo>
                <a:lnTo>
                  <a:pt x="326771" y="257810"/>
                </a:lnTo>
                <a:lnTo>
                  <a:pt x="366395" y="278130"/>
                </a:lnTo>
                <a:lnTo>
                  <a:pt x="369951" y="271780"/>
                </a:lnTo>
                <a:lnTo>
                  <a:pt x="331978" y="251460"/>
                </a:lnTo>
                <a:lnTo>
                  <a:pt x="330835" y="251460"/>
                </a:lnTo>
                <a:lnTo>
                  <a:pt x="330200" y="250190"/>
                </a:lnTo>
                <a:lnTo>
                  <a:pt x="330327" y="248920"/>
                </a:lnTo>
                <a:lnTo>
                  <a:pt x="330835" y="247650"/>
                </a:lnTo>
                <a:lnTo>
                  <a:pt x="333756" y="242570"/>
                </a:lnTo>
                <a:lnTo>
                  <a:pt x="349817" y="242570"/>
                </a:lnTo>
                <a:lnTo>
                  <a:pt x="329565" y="232410"/>
                </a:lnTo>
                <a:close/>
              </a:path>
              <a:path w="408939" h="278129">
                <a:moveTo>
                  <a:pt x="349817" y="242570"/>
                </a:moveTo>
                <a:lnTo>
                  <a:pt x="333756" y="242570"/>
                </a:lnTo>
                <a:lnTo>
                  <a:pt x="371729" y="262890"/>
                </a:lnTo>
                <a:lnTo>
                  <a:pt x="377872" y="251460"/>
                </a:lnTo>
                <a:lnTo>
                  <a:pt x="367538" y="251460"/>
                </a:lnTo>
                <a:lnTo>
                  <a:pt x="349817" y="242570"/>
                </a:lnTo>
                <a:close/>
              </a:path>
              <a:path w="408939" h="278129">
                <a:moveTo>
                  <a:pt x="336804" y="218440"/>
                </a:moveTo>
                <a:lnTo>
                  <a:pt x="333121" y="224790"/>
                </a:lnTo>
                <a:lnTo>
                  <a:pt x="371094" y="245110"/>
                </a:lnTo>
                <a:lnTo>
                  <a:pt x="367538" y="251460"/>
                </a:lnTo>
                <a:lnTo>
                  <a:pt x="377872" y="251460"/>
                </a:lnTo>
                <a:lnTo>
                  <a:pt x="382651" y="242570"/>
                </a:lnTo>
                <a:lnTo>
                  <a:pt x="336804" y="218440"/>
                </a:lnTo>
                <a:close/>
              </a:path>
              <a:path w="408939" h="278129">
                <a:moveTo>
                  <a:pt x="400685" y="189230"/>
                </a:moveTo>
                <a:lnTo>
                  <a:pt x="376681" y="234950"/>
                </a:lnTo>
                <a:lnTo>
                  <a:pt x="384556" y="238760"/>
                </a:lnTo>
                <a:lnTo>
                  <a:pt x="408559" y="194310"/>
                </a:lnTo>
                <a:lnTo>
                  <a:pt x="400685" y="189230"/>
                </a:lnTo>
                <a:close/>
              </a:path>
              <a:path w="408939" h="278129">
                <a:moveTo>
                  <a:pt x="361823" y="171450"/>
                </a:moveTo>
                <a:lnTo>
                  <a:pt x="358521" y="177800"/>
                </a:lnTo>
                <a:lnTo>
                  <a:pt x="356743" y="180340"/>
                </a:lnTo>
                <a:lnTo>
                  <a:pt x="354584" y="184150"/>
                </a:lnTo>
                <a:lnTo>
                  <a:pt x="352171" y="185420"/>
                </a:lnTo>
                <a:lnTo>
                  <a:pt x="349631" y="187960"/>
                </a:lnTo>
                <a:lnTo>
                  <a:pt x="346964" y="189230"/>
                </a:lnTo>
                <a:lnTo>
                  <a:pt x="344170" y="190500"/>
                </a:lnTo>
                <a:lnTo>
                  <a:pt x="341249" y="193040"/>
                </a:lnTo>
                <a:lnTo>
                  <a:pt x="355092" y="193040"/>
                </a:lnTo>
                <a:lnTo>
                  <a:pt x="354711" y="195580"/>
                </a:lnTo>
                <a:lnTo>
                  <a:pt x="354711" y="198120"/>
                </a:lnTo>
                <a:lnTo>
                  <a:pt x="355473" y="203200"/>
                </a:lnTo>
                <a:lnTo>
                  <a:pt x="356108" y="205740"/>
                </a:lnTo>
                <a:lnTo>
                  <a:pt x="356870" y="208280"/>
                </a:lnTo>
                <a:lnTo>
                  <a:pt x="357505" y="210820"/>
                </a:lnTo>
                <a:lnTo>
                  <a:pt x="358521" y="213360"/>
                </a:lnTo>
                <a:lnTo>
                  <a:pt x="359791" y="214630"/>
                </a:lnTo>
                <a:lnTo>
                  <a:pt x="360934" y="217170"/>
                </a:lnTo>
                <a:lnTo>
                  <a:pt x="362585" y="219710"/>
                </a:lnTo>
                <a:lnTo>
                  <a:pt x="364490" y="222250"/>
                </a:lnTo>
                <a:lnTo>
                  <a:pt x="371983" y="218440"/>
                </a:lnTo>
                <a:lnTo>
                  <a:pt x="370078" y="215900"/>
                </a:lnTo>
                <a:lnTo>
                  <a:pt x="368427" y="213360"/>
                </a:lnTo>
                <a:lnTo>
                  <a:pt x="362796" y="196850"/>
                </a:lnTo>
                <a:lnTo>
                  <a:pt x="362838" y="194310"/>
                </a:lnTo>
                <a:lnTo>
                  <a:pt x="363347" y="189230"/>
                </a:lnTo>
                <a:lnTo>
                  <a:pt x="364490" y="185420"/>
                </a:lnTo>
                <a:lnTo>
                  <a:pt x="366268" y="181610"/>
                </a:lnTo>
                <a:lnTo>
                  <a:pt x="369697" y="175260"/>
                </a:lnTo>
                <a:lnTo>
                  <a:pt x="361823" y="171450"/>
                </a:lnTo>
                <a:close/>
              </a:path>
              <a:path w="408939" h="278129">
                <a:moveTo>
                  <a:pt x="319024" y="146050"/>
                </a:moveTo>
                <a:lnTo>
                  <a:pt x="282829" y="214630"/>
                </a:lnTo>
                <a:lnTo>
                  <a:pt x="290576" y="218440"/>
                </a:lnTo>
                <a:lnTo>
                  <a:pt x="326771" y="149860"/>
                </a:lnTo>
                <a:lnTo>
                  <a:pt x="319024" y="146050"/>
                </a:lnTo>
                <a:close/>
              </a:path>
              <a:path w="408939" h="278129">
                <a:moveTo>
                  <a:pt x="355092" y="193040"/>
                </a:moveTo>
                <a:lnTo>
                  <a:pt x="338201" y="193040"/>
                </a:lnTo>
                <a:lnTo>
                  <a:pt x="335153" y="194310"/>
                </a:lnTo>
                <a:lnTo>
                  <a:pt x="325247" y="194310"/>
                </a:lnTo>
                <a:lnTo>
                  <a:pt x="326136" y="203200"/>
                </a:lnTo>
                <a:lnTo>
                  <a:pt x="337693" y="203200"/>
                </a:lnTo>
                <a:lnTo>
                  <a:pt x="347345" y="199390"/>
                </a:lnTo>
                <a:lnTo>
                  <a:pt x="351536" y="196850"/>
                </a:lnTo>
                <a:lnTo>
                  <a:pt x="355092" y="193040"/>
                </a:lnTo>
                <a:close/>
              </a:path>
              <a:path w="408939" h="278129">
                <a:moveTo>
                  <a:pt x="237135" y="132080"/>
                </a:moveTo>
                <a:lnTo>
                  <a:pt x="214249" y="132080"/>
                </a:lnTo>
                <a:lnTo>
                  <a:pt x="224536" y="137160"/>
                </a:lnTo>
                <a:lnTo>
                  <a:pt x="205359" y="172720"/>
                </a:lnTo>
                <a:lnTo>
                  <a:pt x="213233" y="176530"/>
                </a:lnTo>
                <a:lnTo>
                  <a:pt x="237135" y="132080"/>
                </a:lnTo>
                <a:close/>
              </a:path>
              <a:path w="408939" h="278129">
                <a:moveTo>
                  <a:pt x="265176" y="124460"/>
                </a:moveTo>
                <a:lnTo>
                  <a:pt x="261620" y="130810"/>
                </a:lnTo>
                <a:lnTo>
                  <a:pt x="290068" y="146050"/>
                </a:lnTo>
                <a:lnTo>
                  <a:pt x="285115" y="153670"/>
                </a:lnTo>
                <a:lnTo>
                  <a:pt x="278511" y="158750"/>
                </a:lnTo>
                <a:lnTo>
                  <a:pt x="270510" y="161290"/>
                </a:lnTo>
                <a:lnTo>
                  <a:pt x="264032" y="163830"/>
                </a:lnTo>
                <a:lnTo>
                  <a:pt x="256794" y="165100"/>
                </a:lnTo>
                <a:lnTo>
                  <a:pt x="248793" y="166370"/>
                </a:lnTo>
                <a:lnTo>
                  <a:pt x="240030" y="166370"/>
                </a:lnTo>
                <a:lnTo>
                  <a:pt x="239903" y="173990"/>
                </a:lnTo>
                <a:lnTo>
                  <a:pt x="246761" y="175260"/>
                </a:lnTo>
                <a:lnTo>
                  <a:pt x="253111" y="175260"/>
                </a:lnTo>
                <a:lnTo>
                  <a:pt x="264922" y="172720"/>
                </a:lnTo>
                <a:lnTo>
                  <a:pt x="270383" y="171450"/>
                </a:lnTo>
                <a:lnTo>
                  <a:pt x="275463" y="168910"/>
                </a:lnTo>
                <a:lnTo>
                  <a:pt x="280670" y="166370"/>
                </a:lnTo>
                <a:lnTo>
                  <a:pt x="285369" y="163830"/>
                </a:lnTo>
                <a:lnTo>
                  <a:pt x="294131" y="156210"/>
                </a:lnTo>
                <a:lnTo>
                  <a:pt x="298069" y="149860"/>
                </a:lnTo>
                <a:lnTo>
                  <a:pt x="301879" y="143510"/>
                </a:lnTo>
                <a:lnTo>
                  <a:pt x="265176" y="124460"/>
                </a:lnTo>
                <a:close/>
              </a:path>
              <a:path w="408939" h="278129">
                <a:moveTo>
                  <a:pt x="223139" y="96520"/>
                </a:moveTo>
                <a:lnTo>
                  <a:pt x="188214" y="161290"/>
                </a:lnTo>
                <a:lnTo>
                  <a:pt x="196087" y="165100"/>
                </a:lnTo>
                <a:lnTo>
                  <a:pt x="214249" y="132080"/>
                </a:lnTo>
                <a:lnTo>
                  <a:pt x="237135" y="132080"/>
                </a:lnTo>
                <a:lnTo>
                  <a:pt x="238501" y="129540"/>
                </a:lnTo>
                <a:lnTo>
                  <a:pt x="228346" y="129540"/>
                </a:lnTo>
                <a:lnTo>
                  <a:pt x="218059" y="124460"/>
                </a:lnTo>
                <a:lnTo>
                  <a:pt x="230886" y="100330"/>
                </a:lnTo>
                <a:lnTo>
                  <a:pt x="223139" y="96520"/>
                </a:lnTo>
                <a:close/>
              </a:path>
              <a:path w="408939" h="278129">
                <a:moveTo>
                  <a:pt x="180848" y="78740"/>
                </a:moveTo>
                <a:lnTo>
                  <a:pt x="162306" y="114300"/>
                </a:lnTo>
                <a:lnTo>
                  <a:pt x="160528" y="116840"/>
                </a:lnTo>
                <a:lnTo>
                  <a:pt x="160020" y="119380"/>
                </a:lnTo>
                <a:lnTo>
                  <a:pt x="161290" y="125730"/>
                </a:lnTo>
                <a:lnTo>
                  <a:pt x="163322" y="127000"/>
                </a:lnTo>
                <a:lnTo>
                  <a:pt x="166751" y="129540"/>
                </a:lnTo>
                <a:lnTo>
                  <a:pt x="192786" y="143510"/>
                </a:lnTo>
                <a:lnTo>
                  <a:pt x="196469" y="135890"/>
                </a:lnTo>
                <a:lnTo>
                  <a:pt x="172085" y="123190"/>
                </a:lnTo>
                <a:lnTo>
                  <a:pt x="170815" y="123190"/>
                </a:lnTo>
                <a:lnTo>
                  <a:pt x="169926" y="121920"/>
                </a:lnTo>
                <a:lnTo>
                  <a:pt x="169672" y="120650"/>
                </a:lnTo>
                <a:lnTo>
                  <a:pt x="169418" y="120650"/>
                </a:lnTo>
                <a:lnTo>
                  <a:pt x="169672" y="119380"/>
                </a:lnTo>
                <a:lnTo>
                  <a:pt x="170434" y="118110"/>
                </a:lnTo>
                <a:lnTo>
                  <a:pt x="185039" y="90170"/>
                </a:lnTo>
                <a:lnTo>
                  <a:pt x="201666" y="90170"/>
                </a:lnTo>
                <a:lnTo>
                  <a:pt x="180848" y="78740"/>
                </a:lnTo>
                <a:close/>
              </a:path>
              <a:path w="408939" h="278129">
                <a:moveTo>
                  <a:pt x="154431" y="58420"/>
                </a:moveTo>
                <a:lnTo>
                  <a:pt x="118237" y="125730"/>
                </a:lnTo>
                <a:lnTo>
                  <a:pt x="126111" y="130810"/>
                </a:lnTo>
                <a:lnTo>
                  <a:pt x="145161" y="95250"/>
                </a:lnTo>
                <a:lnTo>
                  <a:pt x="162179" y="95250"/>
                </a:lnTo>
                <a:lnTo>
                  <a:pt x="148844" y="87630"/>
                </a:lnTo>
                <a:lnTo>
                  <a:pt x="162306" y="62230"/>
                </a:lnTo>
                <a:lnTo>
                  <a:pt x="154431" y="58420"/>
                </a:lnTo>
                <a:close/>
              </a:path>
              <a:path w="408939" h="278129">
                <a:moveTo>
                  <a:pt x="241554" y="105410"/>
                </a:moveTo>
                <a:lnTo>
                  <a:pt x="228346" y="129540"/>
                </a:lnTo>
                <a:lnTo>
                  <a:pt x="238501" y="129540"/>
                </a:lnTo>
                <a:lnTo>
                  <a:pt x="249428" y="109220"/>
                </a:lnTo>
                <a:lnTo>
                  <a:pt x="241554" y="105410"/>
                </a:lnTo>
                <a:close/>
              </a:path>
              <a:path w="408939" h="278129">
                <a:moveTo>
                  <a:pt x="11811" y="50800"/>
                </a:moveTo>
                <a:lnTo>
                  <a:pt x="1905" y="69850"/>
                </a:lnTo>
                <a:lnTo>
                  <a:pt x="381" y="72390"/>
                </a:lnTo>
                <a:lnTo>
                  <a:pt x="0" y="74930"/>
                </a:lnTo>
                <a:lnTo>
                  <a:pt x="889" y="77470"/>
                </a:lnTo>
                <a:lnTo>
                  <a:pt x="1651" y="80010"/>
                </a:lnTo>
                <a:lnTo>
                  <a:pt x="3556" y="82550"/>
                </a:lnTo>
                <a:lnTo>
                  <a:pt x="6350" y="83820"/>
                </a:lnTo>
                <a:lnTo>
                  <a:pt x="45212" y="104140"/>
                </a:lnTo>
                <a:lnTo>
                  <a:pt x="48895" y="97790"/>
                </a:lnTo>
                <a:lnTo>
                  <a:pt x="11937" y="77470"/>
                </a:lnTo>
                <a:lnTo>
                  <a:pt x="10668" y="77470"/>
                </a:lnTo>
                <a:lnTo>
                  <a:pt x="10033" y="76200"/>
                </a:lnTo>
                <a:lnTo>
                  <a:pt x="9652" y="76200"/>
                </a:lnTo>
                <a:lnTo>
                  <a:pt x="9398" y="74930"/>
                </a:lnTo>
                <a:lnTo>
                  <a:pt x="9652" y="73660"/>
                </a:lnTo>
                <a:lnTo>
                  <a:pt x="19685" y="54610"/>
                </a:lnTo>
                <a:lnTo>
                  <a:pt x="11811" y="50800"/>
                </a:lnTo>
                <a:close/>
              </a:path>
              <a:path w="408939" h="278129">
                <a:moveTo>
                  <a:pt x="114003" y="71120"/>
                </a:moveTo>
                <a:lnTo>
                  <a:pt x="106172" y="71120"/>
                </a:lnTo>
                <a:lnTo>
                  <a:pt x="105156" y="76200"/>
                </a:lnTo>
                <a:lnTo>
                  <a:pt x="114046" y="102870"/>
                </a:lnTo>
                <a:lnTo>
                  <a:pt x="121793" y="100330"/>
                </a:lnTo>
                <a:lnTo>
                  <a:pt x="119761" y="96520"/>
                </a:lnTo>
                <a:lnTo>
                  <a:pt x="118110" y="93980"/>
                </a:lnTo>
                <a:lnTo>
                  <a:pt x="116712" y="90170"/>
                </a:lnTo>
                <a:lnTo>
                  <a:pt x="115443" y="87630"/>
                </a:lnTo>
                <a:lnTo>
                  <a:pt x="114554" y="83820"/>
                </a:lnTo>
                <a:lnTo>
                  <a:pt x="114173" y="80010"/>
                </a:lnTo>
                <a:lnTo>
                  <a:pt x="113665" y="77470"/>
                </a:lnTo>
                <a:lnTo>
                  <a:pt x="113665" y="73660"/>
                </a:lnTo>
                <a:lnTo>
                  <a:pt x="114003" y="71120"/>
                </a:lnTo>
                <a:close/>
              </a:path>
              <a:path w="408939" h="278129">
                <a:moveTo>
                  <a:pt x="201666" y="90170"/>
                </a:moveTo>
                <a:lnTo>
                  <a:pt x="185039" y="90170"/>
                </a:lnTo>
                <a:lnTo>
                  <a:pt x="209677" y="102870"/>
                </a:lnTo>
                <a:lnTo>
                  <a:pt x="213233" y="96520"/>
                </a:lnTo>
                <a:lnTo>
                  <a:pt x="201666" y="90170"/>
                </a:lnTo>
                <a:close/>
              </a:path>
              <a:path w="408939" h="278129">
                <a:moveTo>
                  <a:pt x="162179" y="95250"/>
                </a:moveTo>
                <a:lnTo>
                  <a:pt x="145161" y="95250"/>
                </a:lnTo>
                <a:lnTo>
                  <a:pt x="158369" y="101600"/>
                </a:lnTo>
                <a:lnTo>
                  <a:pt x="162179" y="95250"/>
                </a:lnTo>
                <a:close/>
              </a:path>
              <a:path w="408939" h="278129">
                <a:moveTo>
                  <a:pt x="116459" y="41910"/>
                </a:moveTo>
                <a:lnTo>
                  <a:pt x="88265" y="72390"/>
                </a:lnTo>
                <a:lnTo>
                  <a:pt x="81406" y="74930"/>
                </a:lnTo>
                <a:lnTo>
                  <a:pt x="74041" y="74930"/>
                </a:lnTo>
                <a:lnTo>
                  <a:pt x="75437" y="83820"/>
                </a:lnTo>
                <a:lnTo>
                  <a:pt x="82042" y="83820"/>
                </a:lnTo>
                <a:lnTo>
                  <a:pt x="88011" y="82550"/>
                </a:lnTo>
                <a:lnTo>
                  <a:pt x="98425" y="78740"/>
                </a:lnTo>
                <a:lnTo>
                  <a:pt x="102743" y="74930"/>
                </a:lnTo>
                <a:lnTo>
                  <a:pt x="106172" y="71120"/>
                </a:lnTo>
                <a:lnTo>
                  <a:pt x="114003" y="71120"/>
                </a:lnTo>
                <a:lnTo>
                  <a:pt x="114681" y="66040"/>
                </a:lnTo>
                <a:lnTo>
                  <a:pt x="115824" y="62230"/>
                </a:lnTo>
                <a:lnTo>
                  <a:pt x="117475" y="59690"/>
                </a:lnTo>
                <a:lnTo>
                  <a:pt x="124460" y="46990"/>
                </a:lnTo>
                <a:lnTo>
                  <a:pt x="116459" y="41910"/>
                </a:lnTo>
                <a:close/>
              </a:path>
              <a:path w="408939" h="278129">
                <a:moveTo>
                  <a:pt x="47117" y="39370"/>
                </a:moveTo>
                <a:lnTo>
                  <a:pt x="43180" y="45720"/>
                </a:lnTo>
                <a:lnTo>
                  <a:pt x="58420" y="54610"/>
                </a:lnTo>
                <a:lnTo>
                  <a:pt x="45847" y="77470"/>
                </a:lnTo>
                <a:lnTo>
                  <a:pt x="53721" y="82550"/>
                </a:lnTo>
                <a:lnTo>
                  <a:pt x="72464" y="46990"/>
                </a:lnTo>
                <a:lnTo>
                  <a:pt x="62103" y="46990"/>
                </a:lnTo>
                <a:lnTo>
                  <a:pt x="47117" y="39370"/>
                </a:lnTo>
                <a:close/>
              </a:path>
              <a:path w="408939" h="278129">
                <a:moveTo>
                  <a:pt x="35433" y="0"/>
                </a:moveTo>
                <a:lnTo>
                  <a:pt x="26543" y="0"/>
                </a:lnTo>
                <a:lnTo>
                  <a:pt x="20955" y="1270"/>
                </a:lnTo>
                <a:lnTo>
                  <a:pt x="6731" y="25400"/>
                </a:lnTo>
                <a:lnTo>
                  <a:pt x="6985" y="27940"/>
                </a:lnTo>
                <a:lnTo>
                  <a:pt x="30987" y="46990"/>
                </a:lnTo>
                <a:lnTo>
                  <a:pt x="33781" y="46990"/>
                </a:lnTo>
                <a:lnTo>
                  <a:pt x="47117" y="39370"/>
                </a:lnTo>
                <a:lnTo>
                  <a:pt x="30861" y="39370"/>
                </a:lnTo>
                <a:lnTo>
                  <a:pt x="27051" y="38100"/>
                </a:lnTo>
                <a:lnTo>
                  <a:pt x="23114" y="36830"/>
                </a:lnTo>
                <a:lnTo>
                  <a:pt x="19304" y="34290"/>
                </a:lnTo>
                <a:lnTo>
                  <a:pt x="16891" y="31750"/>
                </a:lnTo>
                <a:lnTo>
                  <a:pt x="16002" y="27940"/>
                </a:lnTo>
                <a:lnTo>
                  <a:pt x="14986" y="24130"/>
                </a:lnTo>
                <a:lnTo>
                  <a:pt x="15493" y="20320"/>
                </a:lnTo>
                <a:lnTo>
                  <a:pt x="17780" y="16510"/>
                </a:lnTo>
                <a:lnTo>
                  <a:pt x="19939" y="12700"/>
                </a:lnTo>
                <a:lnTo>
                  <a:pt x="22860" y="10160"/>
                </a:lnTo>
                <a:lnTo>
                  <a:pt x="26289" y="8890"/>
                </a:lnTo>
                <a:lnTo>
                  <a:pt x="29845" y="7620"/>
                </a:lnTo>
                <a:lnTo>
                  <a:pt x="47243" y="7620"/>
                </a:lnTo>
                <a:lnTo>
                  <a:pt x="46228" y="6350"/>
                </a:lnTo>
                <a:lnTo>
                  <a:pt x="43942" y="3810"/>
                </a:lnTo>
                <a:lnTo>
                  <a:pt x="38354" y="1270"/>
                </a:lnTo>
                <a:lnTo>
                  <a:pt x="35433" y="0"/>
                </a:lnTo>
                <a:close/>
              </a:path>
              <a:path w="408939" h="278129">
                <a:moveTo>
                  <a:pt x="57404" y="19050"/>
                </a:moveTo>
                <a:lnTo>
                  <a:pt x="53975" y="26670"/>
                </a:lnTo>
                <a:lnTo>
                  <a:pt x="68961" y="34290"/>
                </a:lnTo>
                <a:lnTo>
                  <a:pt x="62103" y="46990"/>
                </a:lnTo>
                <a:lnTo>
                  <a:pt x="72464" y="46990"/>
                </a:lnTo>
                <a:lnTo>
                  <a:pt x="82505" y="27940"/>
                </a:lnTo>
                <a:lnTo>
                  <a:pt x="72643" y="27940"/>
                </a:lnTo>
                <a:lnTo>
                  <a:pt x="57404" y="19050"/>
                </a:lnTo>
                <a:close/>
              </a:path>
              <a:path w="408939" h="278129">
                <a:moveTo>
                  <a:pt x="47243" y="7620"/>
                </a:moveTo>
                <a:lnTo>
                  <a:pt x="33528" y="7620"/>
                </a:lnTo>
                <a:lnTo>
                  <a:pt x="37337" y="10160"/>
                </a:lnTo>
                <a:lnTo>
                  <a:pt x="41275" y="11430"/>
                </a:lnTo>
                <a:lnTo>
                  <a:pt x="43687" y="15240"/>
                </a:lnTo>
                <a:lnTo>
                  <a:pt x="44704" y="17780"/>
                </a:lnTo>
                <a:lnTo>
                  <a:pt x="45593" y="21590"/>
                </a:lnTo>
                <a:lnTo>
                  <a:pt x="44958" y="25400"/>
                </a:lnTo>
                <a:lnTo>
                  <a:pt x="42799" y="29210"/>
                </a:lnTo>
                <a:lnTo>
                  <a:pt x="40512" y="34290"/>
                </a:lnTo>
                <a:lnTo>
                  <a:pt x="37718" y="36830"/>
                </a:lnTo>
                <a:lnTo>
                  <a:pt x="30861" y="39370"/>
                </a:lnTo>
                <a:lnTo>
                  <a:pt x="47117" y="39370"/>
                </a:lnTo>
                <a:lnTo>
                  <a:pt x="53848" y="21590"/>
                </a:lnTo>
                <a:lnTo>
                  <a:pt x="53467" y="19050"/>
                </a:lnTo>
                <a:lnTo>
                  <a:pt x="51689" y="12700"/>
                </a:lnTo>
                <a:lnTo>
                  <a:pt x="50165" y="10160"/>
                </a:lnTo>
                <a:lnTo>
                  <a:pt x="48260" y="8890"/>
                </a:lnTo>
                <a:lnTo>
                  <a:pt x="47243" y="7620"/>
                </a:lnTo>
                <a:close/>
              </a:path>
              <a:path w="408939" h="278129">
                <a:moveTo>
                  <a:pt x="78105" y="17780"/>
                </a:moveTo>
                <a:lnTo>
                  <a:pt x="72643" y="27940"/>
                </a:lnTo>
                <a:lnTo>
                  <a:pt x="82505" y="27940"/>
                </a:lnTo>
                <a:lnTo>
                  <a:pt x="85852" y="21590"/>
                </a:lnTo>
                <a:lnTo>
                  <a:pt x="78105" y="17780"/>
                </a:lnTo>
                <a:close/>
              </a:path>
            </a:pathLst>
          </a:custGeom>
          <a:solidFill>
            <a:srgbClr val="F4F0E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1720596" y="1700786"/>
            <a:ext cx="355092" cy="3368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1854711" y="1827276"/>
            <a:ext cx="85343" cy="8534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1782445" y="1742442"/>
            <a:ext cx="231140" cy="213995"/>
          </a:xfrm>
          <a:custGeom>
            <a:avLst/>
            <a:gdLst/>
            <a:ahLst/>
            <a:cxnLst/>
            <a:rect l="l" t="t" r="r" b="b"/>
            <a:pathLst>
              <a:path w="231139" h="213994">
                <a:moveTo>
                  <a:pt x="167386" y="0"/>
                </a:moveTo>
                <a:lnTo>
                  <a:pt x="0" y="133858"/>
                </a:lnTo>
                <a:lnTo>
                  <a:pt x="63754" y="213613"/>
                </a:lnTo>
                <a:lnTo>
                  <a:pt x="231140" y="79883"/>
                </a:lnTo>
                <a:lnTo>
                  <a:pt x="1673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1782445" y="1742442"/>
            <a:ext cx="231140" cy="213995"/>
          </a:xfrm>
          <a:custGeom>
            <a:avLst/>
            <a:gdLst/>
            <a:ahLst/>
            <a:cxnLst/>
            <a:rect l="l" t="t" r="r" b="b"/>
            <a:pathLst>
              <a:path w="231139" h="213994">
                <a:moveTo>
                  <a:pt x="0" y="133858"/>
                </a:moveTo>
                <a:lnTo>
                  <a:pt x="167386" y="0"/>
                </a:lnTo>
                <a:lnTo>
                  <a:pt x="231140" y="79883"/>
                </a:lnTo>
                <a:lnTo>
                  <a:pt x="63754" y="213613"/>
                </a:lnTo>
                <a:lnTo>
                  <a:pt x="0" y="133858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1741933" y="1740407"/>
            <a:ext cx="429768" cy="3992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1952245" y="1725171"/>
            <a:ext cx="237744" cy="23774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1834136" y="1843661"/>
            <a:ext cx="240029" cy="220979"/>
          </a:xfrm>
          <a:custGeom>
            <a:avLst/>
            <a:gdLst/>
            <a:ahLst/>
            <a:cxnLst/>
            <a:rect l="l" t="t" r="r" b="b"/>
            <a:pathLst>
              <a:path w="240030" h="220980">
                <a:moveTo>
                  <a:pt x="95699" y="171830"/>
                </a:moveTo>
                <a:lnTo>
                  <a:pt x="84074" y="171830"/>
                </a:lnTo>
                <a:lnTo>
                  <a:pt x="89027" y="177673"/>
                </a:lnTo>
                <a:lnTo>
                  <a:pt x="57150" y="204596"/>
                </a:lnTo>
                <a:lnTo>
                  <a:pt x="70612" y="220599"/>
                </a:lnTo>
                <a:lnTo>
                  <a:pt x="75311" y="220979"/>
                </a:lnTo>
                <a:lnTo>
                  <a:pt x="87164" y="210946"/>
                </a:lnTo>
                <a:lnTo>
                  <a:pt x="74930" y="210946"/>
                </a:lnTo>
                <a:lnTo>
                  <a:pt x="74168" y="210819"/>
                </a:lnTo>
                <a:lnTo>
                  <a:pt x="73533" y="210312"/>
                </a:lnTo>
                <a:lnTo>
                  <a:pt x="68834" y="204850"/>
                </a:lnTo>
                <a:lnTo>
                  <a:pt x="100838" y="177926"/>
                </a:lnTo>
                <a:lnTo>
                  <a:pt x="95699" y="171830"/>
                </a:lnTo>
                <a:close/>
              </a:path>
              <a:path w="240030" h="220980">
                <a:moveTo>
                  <a:pt x="107823" y="183261"/>
                </a:moveTo>
                <a:lnTo>
                  <a:pt x="75692" y="210438"/>
                </a:lnTo>
                <a:lnTo>
                  <a:pt x="74930" y="210946"/>
                </a:lnTo>
                <a:lnTo>
                  <a:pt x="87164" y="210946"/>
                </a:lnTo>
                <a:lnTo>
                  <a:pt x="112903" y="189229"/>
                </a:lnTo>
                <a:lnTo>
                  <a:pt x="107823" y="183261"/>
                </a:lnTo>
                <a:close/>
              </a:path>
              <a:path w="240030" h="220980">
                <a:moveTo>
                  <a:pt x="85852" y="160146"/>
                </a:moveTo>
                <a:lnTo>
                  <a:pt x="47117" y="192912"/>
                </a:lnTo>
                <a:lnTo>
                  <a:pt x="52197" y="198754"/>
                </a:lnTo>
                <a:lnTo>
                  <a:pt x="84074" y="171830"/>
                </a:lnTo>
                <a:lnTo>
                  <a:pt x="95699" y="171830"/>
                </a:lnTo>
                <a:lnTo>
                  <a:pt x="85852" y="160146"/>
                </a:lnTo>
                <a:close/>
              </a:path>
              <a:path w="240030" h="220980">
                <a:moveTo>
                  <a:pt x="6858" y="157861"/>
                </a:moveTo>
                <a:lnTo>
                  <a:pt x="0" y="163575"/>
                </a:lnTo>
                <a:lnTo>
                  <a:pt x="21082" y="188467"/>
                </a:lnTo>
                <a:lnTo>
                  <a:pt x="23622" y="191515"/>
                </a:lnTo>
                <a:lnTo>
                  <a:pt x="26162" y="193039"/>
                </a:lnTo>
                <a:lnTo>
                  <a:pt x="31368" y="193039"/>
                </a:lnTo>
                <a:lnTo>
                  <a:pt x="33909" y="192024"/>
                </a:lnTo>
                <a:lnTo>
                  <a:pt x="36576" y="189737"/>
                </a:lnTo>
                <a:lnTo>
                  <a:pt x="42753" y="184530"/>
                </a:lnTo>
                <a:lnTo>
                  <a:pt x="30734" y="184530"/>
                </a:lnTo>
                <a:lnTo>
                  <a:pt x="29210" y="184403"/>
                </a:lnTo>
                <a:lnTo>
                  <a:pt x="27813" y="182625"/>
                </a:lnTo>
                <a:lnTo>
                  <a:pt x="21590" y="175260"/>
                </a:lnTo>
                <a:lnTo>
                  <a:pt x="28490" y="169417"/>
                </a:lnTo>
                <a:lnTo>
                  <a:pt x="16637" y="169417"/>
                </a:lnTo>
                <a:lnTo>
                  <a:pt x="6858" y="157861"/>
                </a:lnTo>
                <a:close/>
              </a:path>
              <a:path w="240030" h="220980">
                <a:moveTo>
                  <a:pt x="52295" y="159130"/>
                </a:moveTo>
                <a:lnTo>
                  <a:pt x="40640" y="159130"/>
                </a:lnTo>
                <a:lnTo>
                  <a:pt x="49022" y="169037"/>
                </a:lnTo>
                <a:lnTo>
                  <a:pt x="32258" y="183261"/>
                </a:lnTo>
                <a:lnTo>
                  <a:pt x="30734" y="184530"/>
                </a:lnTo>
                <a:lnTo>
                  <a:pt x="42753" y="184530"/>
                </a:lnTo>
                <a:lnTo>
                  <a:pt x="60833" y="169290"/>
                </a:lnTo>
                <a:lnTo>
                  <a:pt x="52295" y="159130"/>
                </a:lnTo>
                <a:close/>
              </a:path>
              <a:path w="240030" h="220980">
                <a:moveTo>
                  <a:pt x="32766" y="135889"/>
                </a:moveTo>
                <a:lnTo>
                  <a:pt x="25908" y="141604"/>
                </a:lnTo>
                <a:lnTo>
                  <a:pt x="35687" y="153162"/>
                </a:lnTo>
                <a:lnTo>
                  <a:pt x="16637" y="169417"/>
                </a:lnTo>
                <a:lnTo>
                  <a:pt x="28490" y="169417"/>
                </a:lnTo>
                <a:lnTo>
                  <a:pt x="40640" y="159130"/>
                </a:lnTo>
                <a:lnTo>
                  <a:pt x="52295" y="159130"/>
                </a:lnTo>
                <a:lnTo>
                  <a:pt x="32766" y="135889"/>
                </a:lnTo>
                <a:close/>
              </a:path>
              <a:path w="240030" h="220980">
                <a:moveTo>
                  <a:pt x="50165" y="118110"/>
                </a:moveTo>
                <a:lnTo>
                  <a:pt x="43434" y="123825"/>
                </a:lnTo>
                <a:lnTo>
                  <a:pt x="76454" y="162813"/>
                </a:lnTo>
                <a:lnTo>
                  <a:pt x="83185" y="157099"/>
                </a:lnTo>
                <a:lnTo>
                  <a:pt x="67945" y="138937"/>
                </a:lnTo>
                <a:lnTo>
                  <a:pt x="75163" y="132841"/>
                </a:lnTo>
                <a:lnTo>
                  <a:pt x="62738" y="132841"/>
                </a:lnTo>
                <a:lnTo>
                  <a:pt x="50165" y="118110"/>
                </a:lnTo>
                <a:close/>
              </a:path>
              <a:path w="240030" h="220980">
                <a:moveTo>
                  <a:pt x="130429" y="130048"/>
                </a:moveTo>
                <a:lnTo>
                  <a:pt x="147066" y="155828"/>
                </a:lnTo>
                <a:lnTo>
                  <a:pt x="149606" y="154939"/>
                </a:lnTo>
                <a:lnTo>
                  <a:pt x="152019" y="152780"/>
                </a:lnTo>
                <a:lnTo>
                  <a:pt x="159112" y="146812"/>
                </a:lnTo>
                <a:lnTo>
                  <a:pt x="144907" y="146812"/>
                </a:lnTo>
                <a:lnTo>
                  <a:pt x="143891" y="146050"/>
                </a:lnTo>
                <a:lnTo>
                  <a:pt x="142748" y="144652"/>
                </a:lnTo>
                <a:lnTo>
                  <a:pt x="130429" y="130048"/>
                </a:lnTo>
                <a:close/>
              </a:path>
              <a:path w="240030" h="220980">
                <a:moveTo>
                  <a:pt x="180721" y="118490"/>
                </a:moveTo>
                <a:lnTo>
                  <a:pt x="148717" y="145541"/>
                </a:lnTo>
                <a:lnTo>
                  <a:pt x="147701" y="146430"/>
                </a:lnTo>
                <a:lnTo>
                  <a:pt x="146685" y="146812"/>
                </a:lnTo>
                <a:lnTo>
                  <a:pt x="159112" y="146812"/>
                </a:lnTo>
                <a:lnTo>
                  <a:pt x="185674" y="124460"/>
                </a:lnTo>
                <a:lnTo>
                  <a:pt x="180721" y="118490"/>
                </a:lnTo>
                <a:close/>
              </a:path>
              <a:path w="240030" h="220980">
                <a:moveTo>
                  <a:pt x="104930" y="99567"/>
                </a:moveTo>
                <a:lnTo>
                  <a:pt x="92583" y="99567"/>
                </a:lnTo>
                <a:lnTo>
                  <a:pt x="93853" y="101091"/>
                </a:lnTo>
                <a:lnTo>
                  <a:pt x="96520" y="104139"/>
                </a:lnTo>
                <a:lnTo>
                  <a:pt x="98425" y="107314"/>
                </a:lnTo>
                <a:lnTo>
                  <a:pt x="99695" y="110616"/>
                </a:lnTo>
                <a:lnTo>
                  <a:pt x="101092" y="113791"/>
                </a:lnTo>
                <a:lnTo>
                  <a:pt x="101854" y="116966"/>
                </a:lnTo>
                <a:lnTo>
                  <a:pt x="102235" y="120268"/>
                </a:lnTo>
                <a:lnTo>
                  <a:pt x="102468" y="123189"/>
                </a:lnTo>
                <a:lnTo>
                  <a:pt x="102407" y="124460"/>
                </a:lnTo>
                <a:lnTo>
                  <a:pt x="102235" y="126618"/>
                </a:lnTo>
                <a:lnTo>
                  <a:pt x="101473" y="129666"/>
                </a:lnTo>
                <a:lnTo>
                  <a:pt x="100838" y="132714"/>
                </a:lnTo>
                <a:lnTo>
                  <a:pt x="99501" y="135889"/>
                </a:lnTo>
                <a:lnTo>
                  <a:pt x="97917" y="138937"/>
                </a:lnTo>
                <a:lnTo>
                  <a:pt x="106045" y="141350"/>
                </a:lnTo>
                <a:lnTo>
                  <a:pt x="108966" y="135381"/>
                </a:lnTo>
                <a:lnTo>
                  <a:pt x="110420" y="130048"/>
                </a:lnTo>
                <a:lnTo>
                  <a:pt x="110514" y="129286"/>
                </a:lnTo>
                <a:lnTo>
                  <a:pt x="110743" y="124460"/>
                </a:lnTo>
                <a:lnTo>
                  <a:pt x="111125" y="119252"/>
                </a:lnTo>
                <a:lnTo>
                  <a:pt x="109982" y="114426"/>
                </a:lnTo>
                <a:lnTo>
                  <a:pt x="107696" y="109981"/>
                </a:lnTo>
                <a:lnTo>
                  <a:pt x="138164" y="109981"/>
                </a:lnTo>
                <a:lnTo>
                  <a:pt x="137852" y="106552"/>
                </a:lnTo>
                <a:lnTo>
                  <a:pt x="125476" y="106552"/>
                </a:lnTo>
                <a:lnTo>
                  <a:pt x="122301" y="106425"/>
                </a:lnTo>
                <a:lnTo>
                  <a:pt x="115697" y="105155"/>
                </a:lnTo>
                <a:lnTo>
                  <a:pt x="112522" y="104012"/>
                </a:lnTo>
                <a:lnTo>
                  <a:pt x="109347" y="102235"/>
                </a:lnTo>
                <a:lnTo>
                  <a:pt x="106172" y="100583"/>
                </a:lnTo>
                <a:lnTo>
                  <a:pt x="104930" y="99567"/>
                </a:lnTo>
                <a:close/>
              </a:path>
              <a:path w="240030" h="220980">
                <a:moveTo>
                  <a:pt x="74168" y="123189"/>
                </a:moveTo>
                <a:lnTo>
                  <a:pt x="62738" y="132841"/>
                </a:lnTo>
                <a:lnTo>
                  <a:pt x="75163" y="132841"/>
                </a:lnTo>
                <a:lnTo>
                  <a:pt x="79375" y="129286"/>
                </a:lnTo>
                <a:lnTo>
                  <a:pt x="74168" y="123189"/>
                </a:lnTo>
                <a:close/>
              </a:path>
              <a:path w="240030" h="220980">
                <a:moveTo>
                  <a:pt x="138164" y="109981"/>
                </a:moveTo>
                <a:lnTo>
                  <a:pt x="107696" y="109981"/>
                </a:lnTo>
                <a:lnTo>
                  <a:pt x="111887" y="112775"/>
                </a:lnTo>
                <a:lnTo>
                  <a:pt x="116586" y="114300"/>
                </a:lnTo>
                <a:lnTo>
                  <a:pt x="121920" y="114680"/>
                </a:lnTo>
                <a:lnTo>
                  <a:pt x="127127" y="114935"/>
                </a:lnTo>
                <a:lnTo>
                  <a:pt x="132588" y="114426"/>
                </a:lnTo>
                <a:lnTo>
                  <a:pt x="138430" y="112902"/>
                </a:lnTo>
                <a:lnTo>
                  <a:pt x="138164" y="109981"/>
                </a:lnTo>
                <a:close/>
              </a:path>
              <a:path w="240030" h="220980">
                <a:moveTo>
                  <a:pt x="149217" y="86105"/>
                </a:moveTo>
                <a:lnTo>
                  <a:pt x="137541" y="86105"/>
                </a:lnTo>
                <a:lnTo>
                  <a:pt x="161036" y="113791"/>
                </a:lnTo>
                <a:lnTo>
                  <a:pt x="167767" y="108076"/>
                </a:lnTo>
                <a:lnTo>
                  <a:pt x="149217" y="86105"/>
                </a:lnTo>
                <a:close/>
              </a:path>
              <a:path w="240030" h="220980">
                <a:moveTo>
                  <a:pt x="109093" y="75564"/>
                </a:moveTo>
                <a:lnTo>
                  <a:pt x="73406" y="105663"/>
                </a:lnTo>
                <a:lnTo>
                  <a:pt x="78486" y="111632"/>
                </a:lnTo>
                <a:lnTo>
                  <a:pt x="92583" y="99567"/>
                </a:lnTo>
                <a:lnTo>
                  <a:pt x="104930" y="99567"/>
                </a:lnTo>
                <a:lnTo>
                  <a:pt x="103378" y="98298"/>
                </a:lnTo>
                <a:lnTo>
                  <a:pt x="100711" y="95250"/>
                </a:lnTo>
                <a:lnTo>
                  <a:pt x="99568" y="93725"/>
                </a:lnTo>
                <a:lnTo>
                  <a:pt x="114046" y="81406"/>
                </a:lnTo>
                <a:lnTo>
                  <a:pt x="109093" y="75564"/>
                </a:lnTo>
                <a:close/>
              </a:path>
              <a:path w="240030" h="220980">
                <a:moveTo>
                  <a:pt x="137668" y="104520"/>
                </a:moveTo>
                <a:lnTo>
                  <a:pt x="134620" y="105410"/>
                </a:lnTo>
                <a:lnTo>
                  <a:pt x="131572" y="106044"/>
                </a:lnTo>
                <a:lnTo>
                  <a:pt x="125476" y="106552"/>
                </a:lnTo>
                <a:lnTo>
                  <a:pt x="137852" y="106552"/>
                </a:lnTo>
                <a:lnTo>
                  <a:pt x="137668" y="104520"/>
                </a:lnTo>
                <a:close/>
              </a:path>
              <a:path w="240030" h="220980">
                <a:moveTo>
                  <a:pt x="123698" y="55879"/>
                </a:moveTo>
                <a:lnTo>
                  <a:pt x="116967" y="61721"/>
                </a:lnTo>
                <a:lnTo>
                  <a:pt x="132461" y="80010"/>
                </a:lnTo>
                <a:lnTo>
                  <a:pt x="117221" y="92963"/>
                </a:lnTo>
                <a:lnTo>
                  <a:pt x="122301" y="98932"/>
                </a:lnTo>
                <a:lnTo>
                  <a:pt x="137541" y="86105"/>
                </a:lnTo>
                <a:lnTo>
                  <a:pt x="149217" y="86105"/>
                </a:lnTo>
                <a:lnTo>
                  <a:pt x="123698" y="55879"/>
                </a:lnTo>
                <a:close/>
              </a:path>
              <a:path w="240030" h="220980">
                <a:moveTo>
                  <a:pt x="178477" y="46608"/>
                </a:moveTo>
                <a:lnTo>
                  <a:pt x="165354" y="46608"/>
                </a:lnTo>
                <a:lnTo>
                  <a:pt x="165608" y="46862"/>
                </a:lnTo>
                <a:lnTo>
                  <a:pt x="168021" y="49783"/>
                </a:lnTo>
                <a:lnTo>
                  <a:pt x="170053" y="52958"/>
                </a:lnTo>
                <a:lnTo>
                  <a:pt x="171323" y="56387"/>
                </a:lnTo>
                <a:lnTo>
                  <a:pt x="172720" y="59816"/>
                </a:lnTo>
                <a:lnTo>
                  <a:pt x="173609" y="63245"/>
                </a:lnTo>
                <a:lnTo>
                  <a:pt x="173990" y="66801"/>
                </a:lnTo>
                <a:lnTo>
                  <a:pt x="174498" y="70357"/>
                </a:lnTo>
                <a:lnTo>
                  <a:pt x="174498" y="73787"/>
                </a:lnTo>
                <a:lnTo>
                  <a:pt x="173482" y="80517"/>
                </a:lnTo>
                <a:lnTo>
                  <a:pt x="172720" y="83819"/>
                </a:lnTo>
                <a:lnTo>
                  <a:pt x="171450" y="87249"/>
                </a:lnTo>
                <a:lnTo>
                  <a:pt x="179705" y="88900"/>
                </a:lnTo>
                <a:lnTo>
                  <a:pt x="181864" y="82550"/>
                </a:lnTo>
                <a:lnTo>
                  <a:pt x="183007" y="76707"/>
                </a:lnTo>
                <a:lnTo>
                  <a:pt x="183007" y="65786"/>
                </a:lnTo>
                <a:lnTo>
                  <a:pt x="181864" y="60705"/>
                </a:lnTo>
                <a:lnTo>
                  <a:pt x="179578" y="56006"/>
                </a:lnTo>
                <a:lnTo>
                  <a:pt x="211372" y="56006"/>
                </a:lnTo>
                <a:lnTo>
                  <a:pt x="211339" y="53848"/>
                </a:lnTo>
                <a:lnTo>
                  <a:pt x="198120" y="53848"/>
                </a:lnTo>
                <a:lnTo>
                  <a:pt x="194691" y="53339"/>
                </a:lnTo>
                <a:lnTo>
                  <a:pt x="187833" y="51562"/>
                </a:lnTo>
                <a:lnTo>
                  <a:pt x="184531" y="50164"/>
                </a:lnTo>
                <a:lnTo>
                  <a:pt x="181229" y="48260"/>
                </a:lnTo>
                <a:lnTo>
                  <a:pt x="178477" y="46608"/>
                </a:lnTo>
                <a:close/>
              </a:path>
              <a:path w="240030" h="220980">
                <a:moveTo>
                  <a:pt x="189865" y="0"/>
                </a:moveTo>
                <a:lnTo>
                  <a:pt x="183134" y="5714"/>
                </a:lnTo>
                <a:lnTo>
                  <a:pt x="232791" y="64388"/>
                </a:lnTo>
                <a:lnTo>
                  <a:pt x="239522" y="58674"/>
                </a:lnTo>
                <a:lnTo>
                  <a:pt x="213868" y="28320"/>
                </a:lnTo>
                <a:lnTo>
                  <a:pt x="220936" y="22351"/>
                </a:lnTo>
                <a:lnTo>
                  <a:pt x="208788" y="22351"/>
                </a:lnTo>
                <a:lnTo>
                  <a:pt x="189865" y="0"/>
                </a:lnTo>
                <a:close/>
              </a:path>
              <a:path w="240030" h="220980">
                <a:moveTo>
                  <a:pt x="211372" y="56006"/>
                </a:moveTo>
                <a:lnTo>
                  <a:pt x="179578" y="56006"/>
                </a:lnTo>
                <a:lnTo>
                  <a:pt x="184150" y="58927"/>
                </a:lnTo>
                <a:lnTo>
                  <a:pt x="189103" y="60705"/>
                </a:lnTo>
                <a:lnTo>
                  <a:pt x="199771" y="62483"/>
                </a:lnTo>
                <a:lnTo>
                  <a:pt x="205359" y="62483"/>
                </a:lnTo>
                <a:lnTo>
                  <a:pt x="211455" y="61467"/>
                </a:lnTo>
                <a:lnTo>
                  <a:pt x="211372" y="56006"/>
                </a:lnTo>
                <a:close/>
              </a:path>
              <a:path w="240030" h="220980">
                <a:moveTo>
                  <a:pt x="159004" y="25018"/>
                </a:moveTo>
                <a:lnTo>
                  <a:pt x="152146" y="30861"/>
                </a:lnTo>
                <a:lnTo>
                  <a:pt x="160401" y="40512"/>
                </a:lnTo>
                <a:lnTo>
                  <a:pt x="145669" y="53086"/>
                </a:lnTo>
                <a:lnTo>
                  <a:pt x="150622" y="58927"/>
                </a:lnTo>
                <a:lnTo>
                  <a:pt x="165354" y="46608"/>
                </a:lnTo>
                <a:lnTo>
                  <a:pt x="178477" y="46608"/>
                </a:lnTo>
                <a:lnTo>
                  <a:pt x="178054" y="46354"/>
                </a:lnTo>
                <a:lnTo>
                  <a:pt x="175133" y="43941"/>
                </a:lnTo>
                <a:lnTo>
                  <a:pt x="172593" y="40893"/>
                </a:lnTo>
                <a:lnTo>
                  <a:pt x="172339" y="40639"/>
                </a:lnTo>
                <a:lnTo>
                  <a:pt x="179243" y="34798"/>
                </a:lnTo>
                <a:lnTo>
                  <a:pt x="167259" y="34798"/>
                </a:lnTo>
                <a:lnTo>
                  <a:pt x="159004" y="25018"/>
                </a:lnTo>
                <a:close/>
              </a:path>
              <a:path w="240030" h="220980">
                <a:moveTo>
                  <a:pt x="211328" y="53086"/>
                </a:moveTo>
                <a:lnTo>
                  <a:pt x="208153" y="53593"/>
                </a:lnTo>
                <a:lnTo>
                  <a:pt x="204851" y="53848"/>
                </a:lnTo>
                <a:lnTo>
                  <a:pt x="211339" y="53848"/>
                </a:lnTo>
                <a:lnTo>
                  <a:pt x="211328" y="53086"/>
                </a:lnTo>
                <a:close/>
              </a:path>
              <a:path w="240030" h="220980">
                <a:moveTo>
                  <a:pt x="182245" y="22098"/>
                </a:moveTo>
                <a:lnTo>
                  <a:pt x="167259" y="34798"/>
                </a:lnTo>
                <a:lnTo>
                  <a:pt x="179243" y="34798"/>
                </a:lnTo>
                <a:lnTo>
                  <a:pt x="187198" y="28066"/>
                </a:lnTo>
                <a:lnTo>
                  <a:pt x="182245" y="22098"/>
                </a:lnTo>
                <a:close/>
              </a:path>
              <a:path w="240030" h="220980">
                <a:moveTo>
                  <a:pt x="220218" y="12573"/>
                </a:moveTo>
                <a:lnTo>
                  <a:pt x="208788" y="22351"/>
                </a:lnTo>
                <a:lnTo>
                  <a:pt x="220936" y="22351"/>
                </a:lnTo>
                <a:lnTo>
                  <a:pt x="225298" y="18668"/>
                </a:lnTo>
                <a:lnTo>
                  <a:pt x="220218" y="125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1965961" y="1504195"/>
            <a:ext cx="355092" cy="3352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bk object 41"/>
          <p:cNvSpPr/>
          <p:nvPr/>
        </p:nvSpPr>
        <p:spPr>
          <a:xfrm>
            <a:off x="2100076" y="1629155"/>
            <a:ext cx="85343" cy="8534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2" name="bk object 42"/>
          <p:cNvSpPr/>
          <p:nvPr/>
        </p:nvSpPr>
        <p:spPr>
          <a:xfrm>
            <a:off x="2027049" y="1545596"/>
            <a:ext cx="231775" cy="212725"/>
          </a:xfrm>
          <a:custGeom>
            <a:avLst/>
            <a:gdLst/>
            <a:ahLst/>
            <a:cxnLst/>
            <a:rect l="l" t="t" r="r" b="b"/>
            <a:pathLst>
              <a:path w="231775" h="212725">
                <a:moveTo>
                  <a:pt x="168782" y="0"/>
                </a:moveTo>
                <a:lnTo>
                  <a:pt x="0" y="132080"/>
                </a:lnTo>
                <a:lnTo>
                  <a:pt x="62991" y="212471"/>
                </a:lnTo>
                <a:lnTo>
                  <a:pt x="231775" y="80390"/>
                </a:lnTo>
                <a:lnTo>
                  <a:pt x="1687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bk object 43"/>
          <p:cNvSpPr/>
          <p:nvPr/>
        </p:nvSpPr>
        <p:spPr>
          <a:xfrm>
            <a:off x="2027049" y="1545596"/>
            <a:ext cx="231775" cy="212725"/>
          </a:xfrm>
          <a:custGeom>
            <a:avLst/>
            <a:gdLst/>
            <a:ahLst/>
            <a:cxnLst/>
            <a:rect l="l" t="t" r="r" b="b"/>
            <a:pathLst>
              <a:path w="231775" h="212725">
                <a:moveTo>
                  <a:pt x="0" y="132080"/>
                </a:moveTo>
                <a:lnTo>
                  <a:pt x="168782" y="0"/>
                </a:lnTo>
                <a:lnTo>
                  <a:pt x="231775" y="80390"/>
                </a:lnTo>
                <a:lnTo>
                  <a:pt x="62991" y="212471"/>
                </a:lnTo>
                <a:lnTo>
                  <a:pt x="0" y="13208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bk object 44"/>
          <p:cNvSpPr/>
          <p:nvPr/>
        </p:nvSpPr>
        <p:spPr>
          <a:xfrm>
            <a:off x="1985772" y="1545340"/>
            <a:ext cx="429768" cy="39776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bk object 45"/>
          <p:cNvSpPr/>
          <p:nvPr/>
        </p:nvSpPr>
        <p:spPr>
          <a:xfrm>
            <a:off x="2197607" y="1528579"/>
            <a:ext cx="236219" cy="23926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6" name="bk object 46"/>
          <p:cNvSpPr/>
          <p:nvPr/>
        </p:nvSpPr>
        <p:spPr>
          <a:xfrm>
            <a:off x="2077468" y="1647445"/>
            <a:ext cx="240665" cy="220345"/>
          </a:xfrm>
          <a:custGeom>
            <a:avLst/>
            <a:gdLst/>
            <a:ahLst/>
            <a:cxnLst/>
            <a:rect l="l" t="t" r="r" b="b"/>
            <a:pathLst>
              <a:path w="240664" h="220344">
                <a:moveTo>
                  <a:pt x="95464" y="170814"/>
                </a:moveTo>
                <a:lnTo>
                  <a:pt x="83946" y="170814"/>
                </a:lnTo>
                <a:lnTo>
                  <a:pt x="88772" y="176656"/>
                </a:lnTo>
                <a:lnTo>
                  <a:pt x="56641" y="203326"/>
                </a:lnTo>
                <a:lnTo>
                  <a:pt x="69976" y="219455"/>
                </a:lnTo>
                <a:lnTo>
                  <a:pt x="74675" y="219836"/>
                </a:lnTo>
                <a:lnTo>
                  <a:pt x="86799" y="209803"/>
                </a:lnTo>
                <a:lnTo>
                  <a:pt x="74421" y="209803"/>
                </a:lnTo>
                <a:lnTo>
                  <a:pt x="73659" y="209676"/>
                </a:lnTo>
                <a:lnTo>
                  <a:pt x="73025" y="209168"/>
                </a:lnTo>
                <a:lnTo>
                  <a:pt x="72262" y="208152"/>
                </a:lnTo>
                <a:lnTo>
                  <a:pt x="68452" y="203580"/>
                </a:lnTo>
                <a:lnTo>
                  <a:pt x="100583" y="177037"/>
                </a:lnTo>
                <a:lnTo>
                  <a:pt x="95464" y="170814"/>
                </a:lnTo>
                <a:close/>
              </a:path>
              <a:path w="240664" h="220344">
                <a:moveTo>
                  <a:pt x="107568" y="182498"/>
                </a:moveTo>
                <a:lnTo>
                  <a:pt x="76200" y="208533"/>
                </a:lnTo>
                <a:lnTo>
                  <a:pt x="75183" y="209295"/>
                </a:lnTo>
                <a:lnTo>
                  <a:pt x="74421" y="209803"/>
                </a:lnTo>
                <a:lnTo>
                  <a:pt x="86799" y="209803"/>
                </a:lnTo>
                <a:lnTo>
                  <a:pt x="112521" y="188467"/>
                </a:lnTo>
                <a:lnTo>
                  <a:pt x="107568" y="182498"/>
                </a:lnTo>
                <a:close/>
              </a:path>
              <a:path w="240664" h="220344">
                <a:moveTo>
                  <a:pt x="85851" y="159130"/>
                </a:moveTo>
                <a:lnTo>
                  <a:pt x="46862" y="191388"/>
                </a:lnTo>
                <a:lnTo>
                  <a:pt x="51815" y="197357"/>
                </a:lnTo>
                <a:lnTo>
                  <a:pt x="83946" y="170814"/>
                </a:lnTo>
                <a:lnTo>
                  <a:pt x="95464" y="170814"/>
                </a:lnTo>
                <a:lnTo>
                  <a:pt x="85851" y="159130"/>
                </a:lnTo>
                <a:close/>
              </a:path>
              <a:path w="240664" h="220344">
                <a:moveTo>
                  <a:pt x="6857" y="155955"/>
                </a:moveTo>
                <a:lnTo>
                  <a:pt x="0" y="161670"/>
                </a:lnTo>
                <a:lnTo>
                  <a:pt x="23367" y="189864"/>
                </a:lnTo>
                <a:lnTo>
                  <a:pt x="25907" y="191388"/>
                </a:lnTo>
                <a:lnTo>
                  <a:pt x="30987" y="191515"/>
                </a:lnTo>
                <a:lnTo>
                  <a:pt x="33654" y="190372"/>
                </a:lnTo>
                <a:lnTo>
                  <a:pt x="36321" y="188213"/>
                </a:lnTo>
                <a:lnTo>
                  <a:pt x="42756" y="182879"/>
                </a:lnTo>
                <a:lnTo>
                  <a:pt x="30479" y="182879"/>
                </a:lnTo>
                <a:lnTo>
                  <a:pt x="29082" y="182752"/>
                </a:lnTo>
                <a:lnTo>
                  <a:pt x="27685" y="181101"/>
                </a:lnTo>
                <a:lnTo>
                  <a:pt x="21462" y="173608"/>
                </a:lnTo>
                <a:lnTo>
                  <a:pt x="28663" y="167639"/>
                </a:lnTo>
                <a:lnTo>
                  <a:pt x="16509" y="167639"/>
                </a:lnTo>
                <a:lnTo>
                  <a:pt x="6857" y="155955"/>
                </a:lnTo>
                <a:close/>
              </a:path>
              <a:path w="240664" h="220344">
                <a:moveTo>
                  <a:pt x="52299" y="157606"/>
                </a:moveTo>
                <a:lnTo>
                  <a:pt x="40766" y="157606"/>
                </a:lnTo>
                <a:lnTo>
                  <a:pt x="49021" y="167639"/>
                </a:lnTo>
                <a:lnTo>
                  <a:pt x="32131" y="181609"/>
                </a:lnTo>
                <a:lnTo>
                  <a:pt x="30479" y="182879"/>
                </a:lnTo>
                <a:lnTo>
                  <a:pt x="42756" y="182879"/>
                </a:lnTo>
                <a:lnTo>
                  <a:pt x="60832" y="167893"/>
                </a:lnTo>
                <a:lnTo>
                  <a:pt x="52299" y="157606"/>
                </a:lnTo>
                <a:close/>
              </a:path>
              <a:path w="240664" h="220344">
                <a:moveTo>
                  <a:pt x="33019" y="134365"/>
                </a:moveTo>
                <a:lnTo>
                  <a:pt x="26161" y="139953"/>
                </a:lnTo>
                <a:lnTo>
                  <a:pt x="35813" y="151637"/>
                </a:lnTo>
                <a:lnTo>
                  <a:pt x="16509" y="167639"/>
                </a:lnTo>
                <a:lnTo>
                  <a:pt x="28663" y="167639"/>
                </a:lnTo>
                <a:lnTo>
                  <a:pt x="40766" y="157606"/>
                </a:lnTo>
                <a:lnTo>
                  <a:pt x="52299" y="157606"/>
                </a:lnTo>
                <a:lnTo>
                  <a:pt x="33019" y="134365"/>
                </a:lnTo>
                <a:close/>
              </a:path>
              <a:path w="240664" h="220344">
                <a:moveTo>
                  <a:pt x="50672" y="116712"/>
                </a:moveTo>
                <a:lnTo>
                  <a:pt x="43814" y="122300"/>
                </a:lnTo>
                <a:lnTo>
                  <a:pt x="76453" y="161670"/>
                </a:lnTo>
                <a:lnTo>
                  <a:pt x="83311" y="155955"/>
                </a:lnTo>
                <a:lnTo>
                  <a:pt x="68071" y="137794"/>
                </a:lnTo>
                <a:lnTo>
                  <a:pt x="75605" y="131571"/>
                </a:lnTo>
                <a:lnTo>
                  <a:pt x="62991" y="131571"/>
                </a:lnTo>
                <a:lnTo>
                  <a:pt x="50672" y="116712"/>
                </a:lnTo>
                <a:close/>
              </a:path>
              <a:path w="240664" h="220344">
                <a:moveTo>
                  <a:pt x="130682" y="129412"/>
                </a:moveTo>
                <a:lnTo>
                  <a:pt x="123825" y="135127"/>
                </a:lnTo>
                <a:lnTo>
                  <a:pt x="137032" y="151002"/>
                </a:lnTo>
                <a:lnTo>
                  <a:pt x="139064" y="153542"/>
                </a:lnTo>
                <a:lnTo>
                  <a:pt x="141604" y="154939"/>
                </a:lnTo>
                <a:lnTo>
                  <a:pt x="147065" y="155447"/>
                </a:lnTo>
                <a:lnTo>
                  <a:pt x="149732" y="154558"/>
                </a:lnTo>
                <a:lnTo>
                  <a:pt x="152145" y="152400"/>
                </a:lnTo>
                <a:lnTo>
                  <a:pt x="159357" y="146430"/>
                </a:lnTo>
                <a:lnTo>
                  <a:pt x="146811" y="146430"/>
                </a:lnTo>
                <a:lnTo>
                  <a:pt x="145033" y="146303"/>
                </a:lnTo>
                <a:lnTo>
                  <a:pt x="144017" y="145668"/>
                </a:lnTo>
                <a:lnTo>
                  <a:pt x="130682" y="129412"/>
                </a:lnTo>
                <a:close/>
              </a:path>
              <a:path w="240664" h="220344">
                <a:moveTo>
                  <a:pt x="181101" y="118363"/>
                </a:moveTo>
                <a:lnTo>
                  <a:pt x="148844" y="145160"/>
                </a:lnTo>
                <a:lnTo>
                  <a:pt x="147827" y="146050"/>
                </a:lnTo>
                <a:lnTo>
                  <a:pt x="146811" y="146430"/>
                </a:lnTo>
                <a:lnTo>
                  <a:pt x="159357" y="146430"/>
                </a:lnTo>
                <a:lnTo>
                  <a:pt x="186054" y="124332"/>
                </a:lnTo>
                <a:lnTo>
                  <a:pt x="181101" y="118363"/>
                </a:lnTo>
                <a:close/>
              </a:path>
              <a:path w="240664" h="220344">
                <a:moveTo>
                  <a:pt x="105483" y="98678"/>
                </a:moveTo>
                <a:lnTo>
                  <a:pt x="93217" y="98678"/>
                </a:lnTo>
                <a:lnTo>
                  <a:pt x="97027" y="103250"/>
                </a:lnTo>
                <a:lnTo>
                  <a:pt x="98932" y="106425"/>
                </a:lnTo>
                <a:lnTo>
                  <a:pt x="100329" y="109727"/>
                </a:lnTo>
                <a:lnTo>
                  <a:pt x="101600" y="112902"/>
                </a:lnTo>
                <a:lnTo>
                  <a:pt x="102361" y="116204"/>
                </a:lnTo>
                <a:lnTo>
                  <a:pt x="102829" y="122046"/>
                </a:lnTo>
                <a:lnTo>
                  <a:pt x="102778" y="123697"/>
                </a:lnTo>
                <a:lnTo>
                  <a:pt x="102615" y="125729"/>
                </a:lnTo>
                <a:lnTo>
                  <a:pt x="101091" y="131825"/>
                </a:lnTo>
                <a:lnTo>
                  <a:pt x="99821" y="134873"/>
                </a:lnTo>
                <a:lnTo>
                  <a:pt x="98170" y="138048"/>
                </a:lnTo>
                <a:lnTo>
                  <a:pt x="106298" y="140461"/>
                </a:lnTo>
                <a:lnTo>
                  <a:pt x="109219" y="134619"/>
                </a:lnTo>
                <a:lnTo>
                  <a:pt x="110870" y="129031"/>
                </a:lnTo>
                <a:lnTo>
                  <a:pt x="111125" y="123697"/>
                </a:lnTo>
                <a:lnTo>
                  <a:pt x="111506" y="118490"/>
                </a:lnTo>
                <a:lnTo>
                  <a:pt x="110516" y="113791"/>
                </a:lnTo>
                <a:lnTo>
                  <a:pt x="110424" y="113537"/>
                </a:lnTo>
                <a:lnTo>
                  <a:pt x="108203" y="109219"/>
                </a:lnTo>
                <a:lnTo>
                  <a:pt x="138649" y="109219"/>
                </a:lnTo>
                <a:lnTo>
                  <a:pt x="138349" y="105917"/>
                </a:lnTo>
                <a:lnTo>
                  <a:pt x="125983" y="105917"/>
                </a:lnTo>
                <a:lnTo>
                  <a:pt x="122808" y="105790"/>
                </a:lnTo>
                <a:lnTo>
                  <a:pt x="119506" y="105028"/>
                </a:lnTo>
                <a:lnTo>
                  <a:pt x="116331" y="104393"/>
                </a:lnTo>
                <a:lnTo>
                  <a:pt x="113156" y="103250"/>
                </a:lnTo>
                <a:lnTo>
                  <a:pt x="109981" y="101472"/>
                </a:lnTo>
                <a:lnTo>
                  <a:pt x="106806" y="99821"/>
                </a:lnTo>
                <a:lnTo>
                  <a:pt x="105483" y="98678"/>
                </a:lnTo>
                <a:close/>
              </a:path>
              <a:path w="240664" h="220344">
                <a:moveTo>
                  <a:pt x="74675" y="122046"/>
                </a:moveTo>
                <a:lnTo>
                  <a:pt x="62991" y="131571"/>
                </a:lnTo>
                <a:lnTo>
                  <a:pt x="75605" y="131571"/>
                </a:lnTo>
                <a:lnTo>
                  <a:pt x="79756" y="128142"/>
                </a:lnTo>
                <a:lnTo>
                  <a:pt x="74675" y="122046"/>
                </a:lnTo>
                <a:close/>
              </a:path>
              <a:path w="240664" h="220344">
                <a:moveTo>
                  <a:pt x="138649" y="109219"/>
                </a:moveTo>
                <a:lnTo>
                  <a:pt x="108203" y="109219"/>
                </a:lnTo>
                <a:lnTo>
                  <a:pt x="112394" y="112013"/>
                </a:lnTo>
                <a:lnTo>
                  <a:pt x="117093" y="113537"/>
                </a:lnTo>
                <a:lnTo>
                  <a:pt x="127507" y="114300"/>
                </a:lnTo>
                <a:lnTo>
                  <a:pt x="133095" y="113791"/>
                </a:lnTo>
                <a:lnTo>
                  <a:pt x="138937" y="112394"/>
                </a:lnTo>
                <a:lnTo>
                  <a:pt x="138649" y="109219"/>
                </a:lnTo>
                <a:close/>
              </a:path>
              <a:path w="240664" h="220344">
                <a:moveTo>
                  <a:pt x="149927" y="85597"/>
                </a:moveTo>
                <a:lnTo>
                  <a:pt x="138302" y="85597"/>
                </a:lnTo>
                <a:lnTo>
                  <a:pt x="161544" y="113537"/>
                </a:lnTo>
                <a:lnTo>
                  <a:pt x="168401" y="107950"/>
                </a:lnTo>
                <a:lnTo>
                  <a:pt x="149927" y="85597"/>
                </a:lnTo>
                <a:close/>
              </a:path>
              <a:path w="240664" h="220344">
                <a:moveTo>
                  <a:pt x="109981" y="74675"/>
                </a:moveTo>
                <a:lnTo>
                  <a:pt x="74040" y="104520"/>
                </a:lnTo>
                <a:lnTo>
                  <a:pt x="78993" y="110489"/>
                </a:lnTo>
                <a:lnTo>
                  <a:pt x="93217" y="98678"/>
                </a:lnTo>
                <a:lnTo>
                  <a:pt x="105483" y="98678"/>
                </a:lnTo>
                <a:lnTo>
                  <a:pt x="104012" y="97408"/>
                </a:lnTo>
                <a:lnTo>
                  <a:pt x="100202" y="92836"/>
                </a:lnTo>
                <a:lnTo>
                  <a:pt x="114934" y="80771"/>
                </a:lnTo>
                <a:lnTo>
                  <a:pt x="109981" y="74675"/>
                </a:lnTo>
                <a:close/>
              </a:path>
              <a:path w="240664" h="220344">
                <a:moveTo>
                  <a:pt x="138175" y="104012"/>
                </a:moveTo>
                <a:lnTo>
                  <a:pt x="135254" y="104901"/>
                </a:lnTo>
                <a:lnTo>
                  <a:pt x="132206" y="105409"/>
                </a:lnTo>
                <a:lnTo>
                  <a:pt x="125983" y="105917"/>
                </a:lnTo>
                <a:lnTo>
                  <a:pt x="138349" y="105917"/>
                </a:lnTo>
                <a:lnTo>
                  <a:pt x="138175" y="104012"/>
                </a:lnTo>
                <a:close/>
              </a:path>
              <a:path w="240664" h="220344">
                <a:moveTo>
                  <a:pt x="124840" y="55244"/>
                </a:moveTo>
                <a:lnTo>
                  <a:pt x="117982" y="60959"/>
                </a:lnTo>
                <a:lnTo>
                  <a:pt x="133350" y="79501"/>
                </a:lnTo>
                <a:lnTo>
                  <a:pt x="117982" y="92201"/>
                </a:lnTo>
                <a:lnTo>
                  <a:pt x="122935" y="98297"/>
                </a:lnTo>
                <a:lnTo>
                  <a:pt x="138302" y="85597"/>
                </a:lnTo>
                <a:lnTo>
                  <a:pt x="149927" y="85597"/>
                </a:lnTo>
                <a:lnTo>
                  <a:pt x="124840" y="55244"/>
                </a:lnTo>
                <a:close/>
              </a:path>
              <a:path w="240664" h="220344">
                <a:moveTo>
                  <a:pt x="179408" y="46354"/>
                </a:moveTo>
                <a:lnTo>
                  <a:pt x="166496" y="46354"/>
                </a:lnTo>
                <a:lnTo>
                  <a:pt x="166750" y="46608"/>
                </a:lnTo>
                <a:lnTo>
                  <a:pt x="169163" y="49529"/>
                </a:lnTo>
                <a:lnTo>
                  <a:pt x="175386" y="70230"/>
                </a:lnTo>
                <a:lnTo>
                  <a:pt x="175386" y="73659"/>
                </a:lnTo>
                <a:lnTo>
                  <a:pt x="174370" y="80390"/>
                </a:lnTo>
                <a:lnTo>
                  <a:pt x="173481" y="83692"/>
                </a:lnTo>
                <a:lnTo>
                  <a:pt x="172211" y="86994"/>
                </a:lnTo>
                <a:lnTo>
                  <a:pt x="180466" y="88772"/>
                </a:lnTo>
                <a:lnTo>
                  <a:pt x="182625" y="82422"/>
                </a:lnTo>
                <a:lnTo>
                  <a:pt x="183895" y="76580"/>
                </a:lnTo>
                <a:lnTo>
                  <a:pt x="184022" y="65785"/>
                </a:lnTo>
                <a:lnTo>
                  <a:pt x="182879" y="60705"/>
                </a:lnTo>
                <a:lnTo>
                  <a:pt x="180720" y="56006"/>
                </a:lnTo>
                <a:lnTo>
                  <a:pt x="212470" y="56006"/>
                </a:lnTo>
                <a:lnTo>
                  <a:pt x="212470" y="53975"/>
                </a:lnTo>
                <a:lnTo>
                  <a:pt x="202564" y="53975"/>
                </a:lnTo>
                <a:lnTo>
                  <a:pt x="199135" y="53847"/>
                </a:lnTo>
                <a:lnTo>
                  <a:pt x="182371" y="48132"/>
                </a:lnTo>
                <a:lnTo>
                  <a:pt x="179408" y="46354"/>
                </a:lnTo>
                <a:close/>
              </a:path>
              <a:path w="240664" h="220344">
                <a:moveTo>
                  <a:pt x="191515" y="0"/>
                </a:moveTo>
                <a:lnTo>
                  <a:pt x="184657" y="5587"/>
                </a:lnTo>
                <a:lnTo>
                  <a:pt x="233679" y="64896"/>
                </a:lnTo>
                <a:lnTo>
                  <a:pt x="240537" y="59181"/>
                </a:lnTo>
                <a:lnTo>
                  <a:pt x="215264" y="28701"/>
                </a:lnTo>
                <a:lnTo>
                  <a:pt x="222716" y="22478"/>
                </a:lnTo>
                <a:lnTo>
                  <a:pt x="210184" y="22478"/>
                </a:lnTo>
                <a:lnTo>
                  <a:pt x="191515" y="0"/>
                </a:lnTo>
                <a:close/>
              </a:path>
              <a:path w="240664" h="220344">
                <a:moveTo>
                  <a:pt x="212470" y="56006"/>
                </a:moveTo>
                <a:lnTo>
                  <a:pt x="180720" y="56006"/>
                </a:lnTo>
                <a:lnTo>
                  <a:pt x="185165" y="58800"/>
                </a:lnTo>
                <a:lnTo>
                  <a:pt x="190119" y="60832"/>
                </a:lnTo>
                <a:lnTo>
                  <a:pt x="200659" y="62610"/>
                </a:lnTo>
                <a:lnTo>
                  <a:pt x="206375" y="62610"/>
                </a:lnTo>
                <a:lnTo>
                  <a:pt x="212470" y="61721"/>
                </a:lnTo>
                <a:lnTo>
                  <a:pt x="212470" y="56006"/>
                </a:lnTo>
                <a:close/>
              </a:path>
              <a:path w="240664" h="220344">
                <a:moveTo>
                  <a:pt x="160400" y="24764"/>
                </a:moveTo>
                <a:lnTo>
                  <a:pt x="153542" y="30479"/>
                </a:lnTo>
                <a:lnTo>
                  <a:pt x="161670" y="40258"/>
                </a:lnTo>
                <a:lnTo>
                  <a:pt x="146684" y="52577"/>
                </a:lnTo>
                <a:lnTo>
                  <a:pt x="151637" y="58546"/>
                </a:lnTo>
                <a:lnTo>
                  <a:pt x="166496" y="46354"/>
                </a:lnTo>
                <a:lnTo>
                  <a:pt x="179408" y="46354"/>
                </a:lnTo>
                <a:lnTo>
                  <a:pt x="179196" y="46227"/>
                </a:lnTo>
                <a:lnTo>
                  <a:pt x="176275" y="43814"/>
                </a:lnTo>
                <a:lnTo>
                  <a:pt x="173862" y="40766"/>
                </a:lnTo>
                <a:lnTo>
                  <a:pt x="173608" y="40512"/>
                </a:lnTo>
                <a:lnTo>
                  <a:pt x="180796" y="34543"/>
                </a:lnTo>
                <a:lnTo>
                  <a:pt x="168528" y="34543"/>
                </a:lnTo>
                <a:lnTo>
                  <a:pt x="160400" y="24764"/>
                </a:lnTo>
                <a:close/>
              </a:path>
              <a:path w="240664" h="220344">
                <a:moveTo>
                  <a:pt x="212470" y="53212"/>
                </a:moveTo>
                <a:lnTo>
                  <a:pt x="209169" y="53847"/>
                </a:lnTo>
                <a:lnTo>
                  <a:pt x="205866" y="53975"/>
                </a:lnTo>
                <a:lnTo>
                  <a:pt x="212470" y="53975"/>
                </a:lnTo>
                <a:lnTo>
                  <a:pt x="212470" y="53212"/>
                </a:lnTo>
                <a:close/>
              </a:path>
              <a:path w="240664" h="220344">
                <a:moveTo>
                  <a:pt x="183641" y="22097"/>
                </a:moveTo>
                <a:lnTo>
                  <a:pt x="168528" y="34543"/>
                </a:lnTo>
                <a:lnTo>
                  <a:pt x="180796" y="34543"/>
                </a:lnTo>
                <a:lnTo>
                  <a:pt x="188594" y="28066"/>
                </a:lnTo>
                <a:lnTo>
                  <a:pt x="183641" y="22097"/>
                </a:lnTo>
                <a:close/>
              </a:path>
              <a:path w="240664" h="220344">
                <a:moveTo>
                  <a:pt x="221741" y="12953"/>
                </a:moveTo>
                <a:lnTo>
                  <a:pt x="210184" y="22478"/>
                </a:lnTo>
                <a:lnTo>
                  <a:pt x="222716" y="22478"/>
                </a:lnTo>
                <a:lnTo>
                  <a:pt x="226821" y="19050"/>
                </a:lnTo>
                <a:lnTo>
                  <a:pt x="221741" y="129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7" name="bk object 47"/>
          <p:cNvSpPr/>
          <p:nvPr/>
        </p:nvSpPr>
        <p:spPr>
          <a:xfrm>
            <a:off x="8471920" y="6053329"/>
            <a:ext cx="333755" cy="35661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bk object 48"/>
          <p:cNvSpPr/>
          <p:nvPr/>
        </p:nvSpPr>
        <p:spPr>
          <a:xfrm>
            <a:off x="8389622" y="5931409"/>
            <a:ext cx="365759" cy="44348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9" name="bk object 49"/>
          <p:cNvSpPr/>
          <p:nvPr/>
        </p:nvSpPr>
        <p:spPr>
          <a:xfrm>
            <a:off x="8532880" y="5910071"/>
            <a:ext cx="234695" cy="2316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0" name="bk object 50"/>
          <p:cNvSpPr/>
          <p:nvPr/>
        </p:nvSpPr>
        <p:spPr>
          <a:xfrm>
            <a:off x="8493252" y="6073147"/>
            <a:ext cx="316992" cy="36575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1" name="bk object 51"/>
          <p:cNvSpPr/>
          <p:nvPr/>
        </p:nvSpPr>
        <p:spPr>
          <a:xfrm>
            <a:off x="8589264" y="6051803"/>
            <a:ext cx="233172" cy="2316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2" name="bk object 52"/>
          <p:cNvSpPr/>
          <p:nvPr/>
        </p:nvSpPr>
        <p:spPr>
          <a:xfrm>
            <a:off x="8482583" y="6036157"/>
            <a:ext cx="208279" cy="254000"/>
          </a:xfrm>
          <a:custGeom>
            <a:avLst/>
            <a:gdLst/>
            <a:ahLst/>
            <a:cxnLst/>
            <a:rect l="l" t="t" r="r" b="b"/>
            <a:pathLst>
              <a:path w="208279" h="254000">
                <a:moveTo>
                  <a:pt x="52704" y="200659"/>
                </a:moveTo>
                <a:lnTo>
                  <a:pt x="40513" y="200659"/>
                </a:lnTo>
                <a:lnTo>
                  <a:pt x="42799" y="201929"/>
                </a:lnTo>
                <a:lnTo>
                  <a:pt x="46609" y="205739"/>
                </a:lnTo>
                <a:lnTo>
                  <a:pt x="34671" y="226059"/>
                </a:lnTo>
                <a:lnTo>
                  <a:pt x="48260" y="226059"/>
                </a:lnTo>
                <a:lnTo>
                  <a:pt x="54864" y="229869"/>
                </a:lnTo>
                <a:lnTo>
                  <a:pt x="42037" y="250189"/>
                </a:lnTo>
                <a:lnTo>
                  <a:pt x="48641" y="253999"/>
                </a:lnTo>
                <a:lnTo>
                  <a:pt x="68342" y="222249"/>
                </a:lnTo>
                <a:lnTo>
                  <a:pt x="59563" y="222249"/>
                </a:lnTo>
                <a:lnTo>
                  <a:pt x="52832" y="218439"/>
                </a:lnTo>
                <a:lnTo>
                  <a:pt x="53721" y="215899"/>
                </a:lnTo>
                <a:lnTo>
                  <a:pt x="54229" y="214629"/>
                </a:lnTo>
                <a:lnTo>
                  <a:pt x="54610" y="212089"/>
                </a:lnTo>
                <a:lnTo>
                  <a:pt x="54864" y="209549"/>
                </a:lnTo>
                <a:lnTo>
                  <a:pt x="54864" y="207009"/>
                </a:lnTo>
                <a:lnTo>
                  <a:pt x="54101" y="203199"/>
                </a:lnTo>
                <a:lnTo>
                  <a:pt x="53340" y="201929"/>
                </a:lnTo>
                <a:lnTo>
                  <a:pt x="52704" y="200659"/>
                </a:lnTo>
                <a:close/>
              </a:path>
              <a:path w="208279" h="254000">
                <a:moveTo>
                  <a:pt x="43052" y="193039"/>
                </a:moveTo>
                <a:lnTo>
                  <a:pt x="35941" y="193039"/>
                </a:lnTo>
                <a:lnTo>
                  <a:pt x="31369" y="194309"/>
                </a:lnTo>
                <a:lnTo>
                  <a:pt x="17652" y="217169"/>
                </a:lnTo>
                <a:lnTo>
                  <a:pt x="18161" y="222249"/>
                </a:lnTo>
                <a:lnTo>
                  <a:pt x="18923" y="223519"/>
                </a:lnTo>
                <a:lnTo>
                  <a:pt x="21209" y="228599"/>
                </a:lnTo>
                <a:lnTo>
                  <a:pt x="22860" y="229869"/>
                </a:lnTo>
                <a:lnTo>
                  <a:pt x="25019" y="231139"/>
                </a:lnTo>
                <a:lnTo>
                  <a:pt x="29083" y="233679"/>
                </a:lnTo>
                <a:lnTo>
                  <a:pt x="35560" y="233679"/>
                </a:lnTo>
                <a:lnTo>
                  <a:pt x="39624" y="232409"/>
                </a:lnTo>
                <a:lnTo>
                  <a:pt x="41656" y="231139"/>
                </a:lnTo>
                <a:lnTo>
                  <a:pt x="45466" y="228599"/>
                </a:lnTo>
                <a:lnTo>
                  <a:pt x="46990" y="227329"/>
                </a:lnTo>
                <a:lnTo>
                  <a:pt x="48260" y="226059"/>
                </a:lnTo>
                <a:lnTo>
                  <a:pt x="34671" y="226059"/>
                </a:lnTo>
                <a:lnTo>
                  <a:pt x="32131" y="224789"/>
                </a:lnTo>
                <a:lnTo>
                  <a:pt x="27305" y="222249"/>
                </a:lnTo>
                <a:lnTo>
                  <a:pt x="26035" y="219709"/>
                </a:lnTo>
                <a:lnTo>
                  <a:pt x="25526" y="214629"/>
                </a:lnTo>
                <a:lnTo>
                  <a:pt x="26416" y="212089"/>
                </a:lnTo>
                <a:lnTo>
                  <a:pt x="30480" y="204469"/>
                </a:lnTo>
                <a:lnTo>
                  <a:pt x="32766" y="203199"/>
                </a:lnTo>
                <a:lnTo>
                  <a:pt x="35433" y="201929"/>
                </a:lnTo>
                <a:lnTo>
                  <a:pt x="37973" y="200659"/>
                </a:lnTo>
                <a:lnTo>
                  <a:pt x="52704" y="200659"/>
                </a:lnTo>
                <a:lnTo>
                  <a:pt x="52070" y="199389"/>
                </a:lnTo>
                <a:lnTo>
                  <a:pt x="50926" y="198119"/>
                </a:lnTo>
                <a:lnTo>
                  <a:pt x="49402" y="196849"/>
                </a:lnTo>
                <a:lnTo>
                  <a:pt x="45339" y="194309"/>
                </a:lnTo>
                <a:lnTo>
                  <a:pt x="43052" y="193039"/>
                </a:lnTo>
                <a:close/>
              </a:path>
              <a:path w="208279" h="254000">
                <a:moveTo>
                  <a:pt x="7874" y="190499"/>
                </a:moveTo>
                <a:lnTo>
                  <a:pt x="3175" y="198119"/>
                </a:lnTo>
                <a:lnTo>
                  <a:pt x="11811" y="203199"/>
                </a:lnTo>
                <a:lnTo>
                  <a:pt x="0" y="222249"/>
                </a:lnTo>
                <a:lnTo>
                  <a:pt x="6604" y="227329"/>
                </a:lnTo>
                <a:lnTo>
                  <a:pt x="25830" y="195579"/>
                </a:lnTo>
                <a:lnTo>
                  <a:pt x="16510" y="195579"/>
                </a:lnTo>
                <a:lnTo>
                  <a:pt x="7874" y="190499"/>
                </a:lnTo>
                <a:close/>
              </a:path>
              <a:path w="208279" h="254000">
                <a:moveTo>
                  <a:pt x="72771" y="200659"/>
                </a:moveTo>
                <a:lnTo>
                  <a:pt x="59563" y="222249"/>
                </a:lnTo>
                <a:lnTo>
                  <a:pt x="68342" y="222249"/>
                </a:lnTo>
                <a:lnTo>
                  <a:pt x="79375" y="204469"/>
                </a:lnTo>
                <a:lnTo>
                  <a:pt x="72771" y="200659"/>
                </a:lnTo>
                <a:close/>
              </a:path>
              <a:path w="208279" h="254000">
                <a:moveTo>
                  <a:pt x="27432" y="160019"/>
                </a:moveTo>
                <a:lnTo>
                  <a:pt x="22733" y="167639"/>
                </a:lnTo>
                <a:lnTo>
                  <a:pt x="88138" y="207009"/>
                </a:lnTo>
                <a:lnTo>
                  <a:pt x="92837" y="199389"/>
                </a:lnTo>
                <a:lnTo>
                  <a:pt x="61341" y="180339"/>
                </a:lnTo>
                <a:lnTo>
                  <a:pt x="63627" y="176529"/>
                </a:lnTo>
                <a:lnTo>
                  <a:pt x="54483" y="176529"/>
                </a:lnTo>
                <a:lnTo>
                  <a:pt x="27432" y="160019"/>
                </a:lnTo>
                <a:close/>
              </a:path>
              <a:path w="208279" h="254000">
                <a:moveTo>
                  <a:pt x="27686" y="177799"/>
                </a:moveTo>
                <a:lnTo>
                  <a:pt x="16510" y="195579"/>
                </a:lnTo>
                <a:lnTo>
                  <a:pt x="25830" y="195579"/>
                </a:lnTo>
                <a:lnTo>
                  <a:pt x="34290" y="181609"/>
                </a:lnTo>
                <a:lnTo>
                  <a:pt x="27686" y="177799"/>
                </a:lnTo>
                <a:close/>
              </a:path>
              <a:path w="208279" h="254000">
                <a:moveTo>
                  <a:pt x="62230" y="163829"/>
                </a:moveTo>
                <a:lnTo>
                  <a:pt x="54483" y="176529"/>
                </a:lnTo>
                <a:lnTo>
                  <a:pt x="63627" y="176529"/>
                </a:lnTo>
                <a:lnTo>
                  <a:pt x="68961" y="167639"/>
                </a:lnTo>
                <a:lnTo>
                  <a:pt x="62230" y="163829"/>
                </a:lnTo>
                <a:close/>
              </a:path>
              <a:path w="208279" h="254000">
                <a:moveTo>
                  <a:pt x="128270" y="118109"/>
                </a:moveTo>
                <a:lnTo>
                  <a:pt x="125475" y="119379"/>
                </a:lnTo>
                <a:lnTo>
                  <a:pt x="122809" y="119379"/>
                </a:lnTo>
                <a:lnTo>
                  <a:pt x="120015" y="120649"/>
                </a:lnTo>
                <a:lnTo>
                  <a:pt x="103632" y="147319"/>
                </a:lnTo>
                <a:lnTo>
                  <a:pt x="104394" y="153669"/>
                </a:lnTo>
                <a:lnTo>
                  <a:pt x="105410" y="156209"/>
                </a:lnTo>
                <a:lnTo>
                  <a:pt x="106807" y="157479"/>
                </a:lnTo>
                <a:lnTo>
                  <a:pt x="108331" y="160019"/>
                </a:lnTo>
                <a:lnTo>
                  <a:pt x="110236" y="162559"/>
                </a:lnTo>
                <a:lnTo>
                  <a:pt x="115316" y="165099"/>
                </a:lnTo>
                <a:lnTo>
                  <a:pt x="117983" y="166369"/>
                </a:lnTo>
                <a:lnTo>
                  <a:pt x="126238" y="166369"/>
                </a:lnTo>
                <a:lnTo>
                  <a:pt x="129032" y="165099"/>
                </a:lnTo>
                <a:lnTo>
                  <a:pt x="131699" y="165099"/>
                </a:lnTo>
                <a:lnTo>
                  <a:pt x="134239" y="162559"/>
                </a:lnTo>
                <a:lnTo>
                  <a:pt x="139065" y="158749"/>
                </a:lnTo>
                <a:lnTo>
                  <a:pt x="120650" y="158749"/>
                </a:lnTo>
                <a:lnTo>
                  <a:pt x="111633" y="144779"/>
                </a:lnTo>
                <a:lnTo>
                  <a:pt x="112775" y="140969"/>
                </a:lnTo>
                <a:lnTo>
                  <a:pt x="127762" y="126999"/>
                </a:lnTo>
                <a:lnTo>
                  <a:pt x="144272" y="126999"/>
                </a:lnTo>
                <a:lnTo>
                  <a:pt x="143256" y="125729"/>
                </a:lnTo>
                <a:lnTo>
                  <a:pt x="141350" y="123189"/>
                </a:lnTo>
                <a:lnTo>
                  <a:pt x="138811" y="121919"/>
                </a:lnTo>
                <a:lnTo>
                  <a:pt x="136398" y="120649"/>
                </a:lnTo>
                <a:lnTo>
                  <a:pt x="133731" y="119379"/>
                </a:lnTo>
                <a:lnTo>
                  <a:pt x="128270" y="118109"/>
                </a:lnTo>
                <a:close/>
              </a:path>
              <a:path w="208279" h="254000">
                <a:moveTo>
                  <a:pt x="100075" y="130809"/>
                </a:moveTo>
                <a:lnTo>
                  <a:pt x="59817" y="130809"/>
                </a:lnTo>
                <a:lnTo>
                  <a:pt x="63754" y="133349"/>
                </a:lnTo>
                <a:lnTo>
                  <a:pt x="66294" y="134619"/>
                </a:lnTo>
                <a:lnTo>
                  <a:pt x="68452" y="137159"/>
                </a:lnTo>
                <a:lnTo>
                  <a:pt x="70485" y="139699"/>
                </a:lnTo>
                <a:lnTo>
                  <a:pt x="72136" y="143509"/>
                </a:lnTo>
                <a:lnTo>
                  <a:pt x="74422" y="148589"/>
                </a:lnTo>
                <a:lnTo>
                  <a:pt x="75057" y="152399"/>
                </a:lnTo>
                <a:lnTo>
                  <a:pt x="75184" y="153669"/>
                </a:lnTo>
                <a:lnTo>
                  <a:pt x="75311" y="161289"/>
                </a:lnTo>
                <a:lnTo>
                  <a:pt x="74675" y="165099"/>
                </a:lnTo>
                <a:lnTo>
                  <a:pt x="83185" y="163829"/>
                </a:lnTo>
                <a:lnTo>
                  <a:pt x="84327" y="158749"/>
                </a:lnTo>
                <a:lnTo>
                  <a:pt x="84327" y="152399"/>
                </a:lnTo>
                <a:lnTo>
                  <a:pt x="83058" y="147319"/>
                </a:lnTo>
                <a:lnTo>
                  <a:pt x="81915" y="142239"/>
                </a:lnTo>
                <a:lnTo>
                  <a:pt x="79756" y="138429"/>
                </a:lnTo>
                <a:lnTo>
                  <a:pt x="76326" y="134619"/>
                </a:lnTo>
                <a:lnTo>
                  <a:pt x="90550" y="134619"/>
                </a:lnTo>
                <a:lnTo>
                  <a:pt x="95250" y="133349"/>
                </a:lnTo>
                <a:lnTo>
                  <a:pt x="100075" y="130809"/>
                </a:lnTo>
                <a:close/>
              </a:path>
              <a:path w="208279" h="254000">
                <a:moveTo>
                  <a:pt x="144272" y="126999"/>
                </a:moveTo>
                <a:lnTo>
                  <a:pt x="130937" y="126999"/>
                </a:lnTo>
                <a:lnTo>
                  <a:pt x="134112" y="129539"/>
                </a:lnTo>
                <a:lnTo>
                  <a:pt x="137414" y="130809"/>
                </a:lnTo>
                <a:lnTo>
                  <a:pt x="139192" y="134619"/>
                </a:lnTo>
                <a:lnTo>
                  <a:pt x="123951" y="158749"/>
                </a:lnTo>
                <a:lnTo>
                  <a:pt x="139065" y="158749"/>
                </a:lnTo>
                <a:lnTo>
                  <a:pt x="147891" y="139699"/>
                </a:lnTo>
                <a:lnTo>
                  <a:pt x="147828" y="137159"/>
                </a:lnTo>
                <a:lnTo>
                  <a:pt x="147320" y="132079"/>
                </a:lnTo>
                <a:lnTo>
                  <a:pt x="146304" y="129539"/>
                </a:lnTo>
                <a:lnTo>
                  <a:pt x="144272" y="126999"/>
                </a:lnTo>
                <a:close/>
              </a:path>
              <a:path w="208279" h="254000">
                <a:moveTo>
                  <a:pt x="68072" y="102869"/>
                </a:moveTo>
                <a:lnTo>
                  <a:pt x="43561" y="142239"/>
                </a:lnTo>
                <a:lnTo>
                  <a:pt x="50165" y="146049"/>
                </a:lnTo>
                <a:lnTo>
                  <a:pt x="59817" y="130809"/>
                </a:lnTo>
                <a:lnTo>
                  <a:pt x="100075" y="130809"/>
                </a:lnTo>
                <a:lnTo>
                  <a:pt x="105156" y="126999"/>
                </a:lnTo>
                <a:lnTo>
                  <a:pt x="72009" y="126999"/>
                </a:lnTo>
                <a:lnTo>
                  <a:pt x="68707" y="125729"/>
                </a:lnTo>
                <a:lnTo>
                  <a:pt x="65277" y="123189"/>
                </a:lnTo>
                <a:lnTo>
                  <a:pt x="64643" y="123189"/>
                </a:lnTo>
                <a:lnTo>
                  <a:pt x="74675" y="106679"/>
                </a:lnTo>
                <a:lnTo>
                  <a:pt x="68072" y="102869"/>
                </a:lnTo>
                <a:close/>
              </a:path>
              <a:path w="208279" h="254000">
                <a:moveTo>
                  <a:pt x="90550" y="134619"/>
                </a:moveTo>
                <a:lnTo>
                  <a:pt x="76326" y="134619"/>
                </a:lnTo>
                <a:lnTo>
                  <a:pt x="81152" y="135889"/>
                </a:lnTo>
                <a:lnTo>
                  <a:pt x="85979" y="135889"/>
                </a:lnTo>
                <a:lnTo>
                  <a:pt x="90550" y="134619"/>
                </a:lnTo>
                <a:close/>
              </a:path>
              <a:path w="208279" h="254000">
                <a:moveTo>
                  <a:pt x="101854" y="119379"/>
                </a:moveTo>
                <a:lnTo>
                  <a:pt x="99060" y="121919"/>
                </a:lnTo>
                <a:lnTo>
                  <a:pt x="96393" y="123189"/>
                </a:lnTo>
                <a:lnTo>
                  <a:pt x="88011" y="126999"/>
                </a:lnTo>
                <a:lnTo>
                  <a:pt x="105156" y="126999"/>
                </a:lnTo>
                <a:lnTo>
                  <a:pt x="101854" y="119379"/>
                </a:lnTo>
                <a:close/>
              </a:path>
              <a:path w="208279" h="254000">
                <a:moveTo>
                  <a:pt x="75184" y="82549"/>
                </a:moveTo>
                <a:lnTo>
                  <a:pt x="70485" y="90169"/>
                </a:lnTo>
                <a:lnTo>
                  <a:pt x="116840" y="118109"/>
                </a:lnTo>
                <a:lnTo>
                  <a:pt x="121539" y="110489"/>
                </a:lnTo>
                <a:lnTo>
                  <a:pt x="100202" y="97789"/>
                </a:lnTo>
                <a:lnTo>
                  <a:pt x="102565" y="93979"/>
                </a:lnTo>
                <a:lnTo>
                  <a:pt x="93345" y="93979"/>
                </a:lnTo>
                <a:lnTo>
                  <a:pt x="75184" y="82549"/>
                </a:lnTo>
                <a:close/>
              </a:path>
              <a:path w="208279" h="254000">
                <a:moveTo>
                  <a:pt x="101346" y="81279"/>
                </a:moveTo>
                <a:lnTo>
                  <a:pt x="93345" y="93979"/>
                </a:lnTo>
                <a:lnTo>
                  <a:pt x="102565" y="93979"/>
                </a:lnTo>
                <a:lnTo>
                  <a:pt x="108076" y="85089"/>
                </a:lnTo>
                <a:lnTo>
                  <a:pt x="101346" y="81279"/>
                </a:lnTo>
                <a:close/>
              </a:path>
              <a:path w="208279" h="254000">
                <a:moveTo>
                  <a:pt x="190436" y="40639"/>
                </a:moveTo>
                <a:lnTo>
                  <a:pt x="174625" y="40639"/>
                </a:lnTo>
                <a:lnTo>
                  <a:pt x="181101" y="45719"/>
                </a:lnTo>
                <a:lnTo>
                  <a:pt x="158496" y="81279"/>
                </a:lnTo>
                <a:lnTo>
                  <a:pt x="173609" y="91439"/>
                </a:lnTo>
                <a:lnTo>
                  <a:pt x="178308" y="91439"/>
                </a:lnTo>
                <a:lnTo>
                  <a:pt x="180467" y="90169"/>
                </a:lnTo>
                <a:lnTo>
                  <a:pt x="182499" y="88899"/>
                </a:lnTo>
                <a:lnTo>
                  <a:pt x="186447" y="82549"/>
                </a:lnTo>
                <a:lnTo>
                  <a:pt x="175895" y="82549"/>
                </a:lnTo>
                <a:lnTo>
                  <a:pt x="174879" y="81279"/>
                </a:lnTo>
                <a:lnTo>
                  <a:pt x="169672" y="78739"/>
                </a:lnTo>
                <a:lnTo>
                  <a:pt x="192405" y="41909"/>
                </a:lnTo>
                <a:lnTo>
                  <a:pt x="190436" y="40639"/>
                </a:lnTo>
                <a:close/>
              </a:path>
              <a:path w="208279" h="254000">
                <a:moveTo>
                  <a:pt x="104901" y="38099"/>
                </a:moveTo>
                <a:lnTo>
                  <a:pt x="100202" y="45719"/>
                </a:lnTo>
                <a:lnTo>
                  <a:pt x="109474" y="50799"/>
                </a:lnTo>
                <a:lnTo>
                  <a:pt x="112014" y="53339"/>
                </a:lnTo>
                <a:lnTo>
                  <a:pt x="114173" y="55879"/>
                </a:lnTo>
                <a:lnTo>
                  <a:pt x="116205" y="58419"/>
                </a:lnTo>
                <a:lnTo>
                  <a:pt x="117729" y="62229"/>
                </a:lnTo>
                <a:lnTo>
                  <a:pt x="120015" y="67309"/>
                </a:lnTo>
                <a:lnTo>
                  <a:pt x="120776" y="71119"/>
                </a:lnTo>
                <a:lnTo>
                  <a:pt x="121285" y="77469"/>
                </a:lnTo>
                <a:lnTo>
                  <a:pt x="121285" y="80009"/>
                </a:lnTo>
                <a:lnTo>
                  <a:pt x="120776" y="83819"/>
                </a:lnTo>
                <a:lnTo>
                  <a:pt x="129413" y="83819"/>
                </a:lnTo>
                <a:lnTo>
                  <a:pt x="130175" y="77469"/>
                </a:lnTo>
                <a:lnTo>
                  <a:pt x="129921" y="71119"/>
                </a:lnTo>
                <a:lnTo>
                  <a:pt x="128777" y="67309"/>
                </a:lnTo>
                <a:lnTo>
                  <a:pt x="127508" y="62229"/>
                </a:lnTo>
                <a:lnTo>
                  <a:pt x="125349" y="57149"/>
                </a:lnTo>
                <a:lnTo>
                  <a:pt x="122047" y="53339"/>
                </a:lnTo>
                <a:lnTo>
                  <a:pt x="134366" y="53339"/>
                </a:lnTo>
                <a:lnTo>
                  <a:pt x="139192" y="52069"/>
                </a:lnTo>
                <a:lnTo>
                  <a:pt x="141605" y="52069"/>
                </a:lnTo>
                <a:lnTo>
                  <a:pt x="144018" y="50799"/>
                </a:lnTo>
                <a:lnTo>
                  <a:pt x="146304" y="49529"/>
                </a:lnTo>
                <a:lnTo>
                  <a:pt x="148844" y="48259"/>
                </a:lnTo>
                <a:lnTo>
                  <a:pt x="151384" y="45719"/>
                </a:lnTo>
                <a:lnTo>
                  <a:pt x="117729" y="45719"/>
                </a:lnTo>
                <a:lnTo>
                  <a:pt x="114426" y="44449"/>
                </a:lnTo>
                <a:lnTo>
                  <a:pt x="104901" y="38099"/>
                </a:lnTo>
                <a:close/>
              </a:path>
              <a:path w="208279" h="254000">
                <a:moveTo>
                  <a:pt x="201168" y="44449"/>
                </a:moveTo>
                <a:lnTo>
                  <a:pt x="178562" y="80009"/>
                </a:lnTo>
                <a:lnTo>
                  <a:pt x="177800" y="81279"/>
                </a:lnTo>
                <a:lnTo>
                  <a:pt x="177292" y="82549"/>
                </a:lnTo>
                <a:lnTo>
                  <a:pt x="186447" y="82549"/>
                </a:lnTo>
                <a:lnTo>
                  <a:pt x="207772" y="48259"/>
                </a:lnTo>
                <a:lnTo>
                  <a:pt x="201168" y="44449"/>
                </a:lnTo>
                <a:close/>
              </a:path>
              <a:path w="208279" h="254000">
                <a:moveTo>
                  <a:pt x="172720" y="29209"/>
                </a:moveTo>
                <a:lnTo>
                  <a:pt x="145288" y="73659"/>
                </a:lnTo>
                <a:lnTo>
                  <a:pt x="151892" y="77469"/>
                </a:lnTo>
                <a:lnTo>
                  <a:pt x="174625" y="40639"/>
                </a:lnTo>
                <a:lnTo>
                  <a:pt x="190436" y="40639"/>
                </a:lnTo>
                <a:lnTo>
                  <a:pt x="172720" y="29209"/>
                </a:lnTo>
                <a:close/>
              </a:path>
              <a:path w="208279" h="254000">
                <a:moveTo>
                  <a:pt x="134366" y="53339"/>
                </a:moveTo>
                <a:lnTo>
                  <a:pt x="122047" y="53339"/>
                </a:lnTo>
                <a:lnTo>
                  <a:pt x="124333" y="54609"/>
                </a:lnTo>
                <a:lnTo>
                  <a:pt x="131825" y="54609"/>
                </a:lnTo>
                <a:lnTo>
                  <a:pt x="134366" y="53339"/>
                </a:lnTo>
                <a:close/>
              </a:path>
              <a:path w="208279" h="254000">
                <a:moveTo>
                  <a:pt x="148082" y="38099"/>
                </a:moveTo>
                <a:lnTo>
                  <a:pt x="145415" y="40639"/>
                </a:lnTo>
                <a:lnTo>
                  <a:pt x="142748" y="41909"/>
                </a:lnTo>
                <a:lnTo>
                  <a:pt x="139826" y="43179"/>
                </a:lnTo>
                <a:lnTo>
                  <a:pt x="137033" y="44449"/>
                </a:lnTo>
                <a:lnTo>
                  <a:pt x="133985" y="45719"/>
                </a:lnTo>
                <a:lnTo>
                  <a:pt x="151384" y="45719"/>
                </a:lnTo>
                <a:lnTo>
                  <a:pt x="148082" y="38099"/>
                </a:lnTo>
                <a:close/>
              </a:path>
              <a:path w="208279" h="254000">
                <a:moveTo>
                  <a:pt x="125857" y="0"/>
                </a:moveTo>
                <a:lnTo>
                  <a:pt x="121158" y="7619"/>
                </a:lnTo>
                <a:lnTo>
                  <a:pt x="164592" y="34289"/>
                </a:lnTo>
                <a:lnTo>
                  <a:pt x="169291" y="27939"/>
                </a:lnTo>
                <a:lnTo>
                  <a:pt x="125857" y="0"/>
                </a:lnTo>
                <a:close/>
              </a:path>
            </a:pathLst>
          </a:custGeom>
          <a:solidFill>
            <a:srgbClr val="F4F0E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bk object 53"/>
          <p:cNvSpPr/>
          <p:nvPr/>
        </p:nvSpPr>
        <p:spPr>
          <a:xfrm>
            <a:off x="8589771" y="6177896"/>
            <a:ext cx="147320" cy="178435"/>
          </a:xfrm>
          <a:custGeom>
            <a:avLst/>
            <a:gdLst/>
            <a:ahLst/>
            <a:cxnLst/>
            <a:rect l="l" t="t" r="r" b="b"/>
            <a:pathLst>
              <a:path w="147320" h="178435">
                <a:moveTo>
                  <a:pt x="38100" y="124434"/>
                </a:moveTo>
                <a:lnTo>
                  <a:pt x="33400" y="131991"/>
                </a:lnTo>
                <a:lnTo>
                  <a:pt x="57023" y="146634"/>
                </a:lnTo>
                <a:lnTo>
                  <a:pt x="40131" y="174066"/>
                </a:lnTo>
                <a:lnTo>
                  <a:pt x="46735" y="178155"/>
                </a:lnTo>
                <a:lnTo>
                  <a:pt x="70871" y="139077"/>
                </a:lnTo>
                <a:lnTo>
                  <a:pt x="61722" y="139077"/>
                </a:lnTo>
                <a:lnTo>
                  <a:pt x="38100" y="124434"/>
                </a:lnTo>
                <a:close/>
              </a:path>
              <a:path w="147320" h="178435">
                <a:moveTo>
                  <a:pt x="83311" y="104152"/>
                </a:moveTo>
                <a:lnTo>
                  <a:pt x="61722" y="139077"/>
                </a:lnTo>
                <a:lnTo>
                  <a:pt x="70871" y="139077"/>
                </a:lnTo>
                <a:lnTo>
                  <a:pt x="89916" y="108242"/>
                </a:lnTo>
                <a:lnTo>
                  <a:pt x="83311" y="104152"/>
                </a:lnTo>
                <a:close/>
              </a:path>
              <a:path w="147320" h="178435">
                <a:moveTo>
                  <a:pt x="28701" y="87020"/>
                </a:moveTo>
                <a:lnTo>
                  <a:pt x="0" y="133426"/>
                </a:lnTo>
                <a:lnTo>
                  <a:pt x="6603" y="137566"/>
                </a:lnTo>
                <a:lnTo>
                  <a:pt x="30606" y="98717"/>
                </a:lnTo>
                <a:lnTo>
                  <a:pt x="47555" y="98717"/>
                </a:lnTo>
                <a:lnTo>
                  <a:pt x="28701" y="87020"/>
                </a:lnTo>
                <a:close/>
              </a:path>
              <a:path w="147320" h="178435">
                <a:moveTo>
                  <a:pt x="47555" y="98717"/>
                </a:moveTo>
                <a:lnTo>
                  <a:pt x="30606" y="98717"/>
                </a:lnTo>
                <a:lnTo>
                  <a:pt x="62737" y="118529"/>
                </a:lnTo>
                <a:lnTo>
                  <a:pt x="67309" y="110972"/>
                </a:lnTo>
                <a:lnTo>
                  <a:pt x="47555" y="98717"/>
                </a:lnTo>
                <a:close/>
              </a:path>
              <a:path w="147320" h="178435">
                <a:moveTo>
                  <a:pt x="97683" y="50634"/>
                </a:moveTo>
                <a:lnTo>
                  <a:pt x="57276" y="50634"/>
                </a:lnTo>
                <a:lnTo>
                  <a:pt x="57784" y="50990"/>
                </a:lnTo>
                <a:lnTo>
                  <a:pt x="60959" y="52920"/>
                </a:lnTo>
                <a:lnTo>
                  <a:pt x="63500" y="55194"/>
                </a:lnTo>
                <a:lnTo>
                  <a:pt x="72374" y="81559"/>
                </a:lnTo>
                <a:lnTo>
                  <a:pt x="72008" y="84823"/>
                </a:lnTo>
                <a:lnTo>
                  <a:pt x="80391" y="84518"/>
                </a:lnTo>
                <a:lnTo>
                  <a:pt x="81189" y="79121"/>
                </a:lnTo>
                <a:lnTo>
                  <a:pt x="81152" y="73050"/>
                </a:lnTo>
                <a:lnTo>
                  <a:pt x="79841" y="67335"/>
                </a:lnTo>
                <a:lnTo>
                  <a:pt x="78994" y="63233"/>
                </a:lnTo>
                <a:lnTo>
                  <a:pt x="76823" y="58889"/>
                </a:lnTo>
                <a:lnTo>
                  <a:pt x="73532" y="55130"/>
                </a:lnTo>
                <a:lnTo>
                  <a:pt x="85610" y="55130"/>
                </a:lnTo>
                <a:lnTo>
                  <a:pt x="92582" y="53174"/>
                </a:lnTo>
                <a:lnTo>
                  <a:pt x="97408" y="50825"/>
                </a:lnTo>
                <a:lnTo>
                  <a:pt x="97683" y="50634"/>
                </a:lnTo>
                <a:close/>
              </a:path>
              <a:path w="147320" h="178435">
                <a:moveTo>
                  <a:pt x="126619" y="36499"/>
                </a:moveTo>
                <a:lnTo>
                  <a:pt x="123825" y="36804"/>
                </a:lnTo>
                <a:lnTo>
                  <a:pt x="121157" y="37706"/>
                </a:lnTo>
                <a:lnTo>
                  <a:pt x="118363" y="38595"/>
                </a:lnTo>
                <a:lnTo>
                  <a:pt x="115697" y="40043"/>
                </a:lnTo>
                <a:lnTo>
                  <a:pt x="113283" y="42037"/>
                </a:lnTo>
                <a:lnTo>
                  <a:pt x="110744" y="44043"/>
                </a:lnTo>
                <a:lnTo>
                  <a:pt x="108584" y="46570"/>
                </a:lnTo>
                <a:lnTo>
                  <a:pt x="104775" y="52666"/>
                </a:lnTo>
                <a:lnTo>
                  <a:pt x="103525" y="55714"/>
                </a:lnTo>
                <a:lnTo>
                  <a:pt x="102870" y="58889"/>
                </a:lnTo>
                <a:lnTo>
                  <a:pt x="102151" y="61849"/>
                </a:lnTo>
                <a:lnTo>
                  <a:pt x="102049" y="65405"/>
                </a:lnTo>
                <a:lnTo>
                  <a:pt x="102526" y="68148"/>
                </a:lnTo>
                <a:lnTo>
                  <a:pt x="102870" y="70713"/>
                </a:lnTo>
                <a:lnTo>
                  <a:pt x="111378" y="81559"/>
                </a:lnTo>
                <a:lnTo>
                  <a:pt x="113919" y="83159"/>
                </a:lnTo>
                <a:lnTo>
                  <a:pt x="116585" y="84112"/>
                </a:lnTo>
                <a:lnTo>
                  <a:pt x="122300" y="84721"/>
                </a:lnTo>
                <a:lnTo>
                  <a:pt x="125095" y="84429"/>
                </a:lnTo>
                <a:lnTo>
                  <a:pt x="127761" y="83515"/>
                </a:lnTo>
                <a:lnTo>
                  <a:pt x="130555" y="82600"/>
                </a:lnTo>
                <a:lnTo>
                  <a:pt x="133096" y="81140"/>
                </a:lnTo>
                <a:lnTo>
                  <a:pt x="135508" y="79121"/>
                </a:lnTo>
                <a:lnTo>
                  <a:pt x="138049" y="77114"/>
                </a:lnTo>
                <a:lnTo>
                  <a:pt x="138602" y="76466"/>
                </a:lnTo>
                <a:lnTo>
                  <a:pt x="123062" y="76466"/>
                </a:lnTo>
                <a:lnTo>
                  <a:pt x="119633" y="75971"/>
                </a:lnTo>
                <a:lnTo>
                  <a:pt x="109981" y="61849"/>
                </a:lnTo>
                <a:lnTo>
                  <a:pt x="110998" y="58000"/>
                </a:lnTo>
                <a:lnTo>
                  <a:pt x="116077" y="49720"/>
                </a:lnTo>
                <a:lnTo>
                  <a:pt x="118999" y="47078"/>
                </a:lnTo>
                <a:lnTo>
                  <a:pt x="125856" y="44767"/>
                </a:lnTo>
                <a:lnTo>
                  <a:pt x="143028" y="44767"/>
                </a:lnTo>
                <a:lnTo>
                  <a:pt x="141985" y="43116"/>
                </a:lnTo>
                <a:lnTo>
                  <a:pt x="139953" y="41109"/>
                </a:lnTo>
                <a:lnTo>
                  <a:pt x="137286" y="39522"/>
                </a:lnTo>
                <a:lnTo>
                  <a:pt x="134874" y="37998"/>
                </a:lnTo>
                <a:lnTo>
                  <a:pt x="132206" y="37084"/>
                </a:lnTo>
                <a:lnTo>
                  <a:pt x="126619" y="36499"/>
                </a:lnTo>
                <a:close/>
              </a:path>
              <a:path w="147320" h="178435">
                <a:moveTo>
                  <a:pt x="143028" y="44767"/>
                </a:moveTo>
                <a:lnTo>
                  <a:pt x="125856" y="44767"/>
                </a:lnTo>
                <a:lnTo>
                  <a:pt x="129285" y="45212"/>
                </a:lnTo>
                <a:lnTo>
                  <a:pt x="136017" y="49403"/>
                </a:lnTo>
                <a:lnTo>
                  <a:pt x="137922" y="52247"/>
                </a:lnTo>
                <a:lnTo>
                  <a:pt x="138937" y="59359"/>
                </a:lnTo>
                <a:lnTo>
                  <a:pt x="137905" y="63233"/>
                </a:lnTo>
                <a:lnTo>
                  <a:pt x="135254" y="67335"/>
                </a:lnTo>
                <a:lnTo>
                  <a:pt x="132714" y="71475"/>
                </a:lnTo>
                <a:lnTo>
                  <a:pt x="129794" y="74129"/>
                </a:lnTo>
                <a:lnTo>
                  <a:pt x="126364" y="75298"/>
                </a:lnTo>
                <a:lnTo>
                  <a:pt x="123062" y="76466"/>
                </a:lnTo>
                <a:lnTo>
                  <a:pt x="138602" y="76466"/>
                </a:lnTo>
                <a:lnTo>
                  <a:pt x="140207" y="74587"/>
                </a:lnTo>
                <a:lnTo>
                  <a:pt x="144018" y="68478"/>
                </a:lnTo>
                <a:lnTo>
                  <a:pt x="145282" y="65417"/>
                </a:lnTo>
                <a:lnTo>
                  <a:pt x="145917" y="62318"/>
                </a:lnTo>
                <a:lnTo>
                  <a:pt x="146644" y="59359"/>
                </a:lnTo>
                <a:lnTo>
                  <a:pt x="146744" y="57810"/>
                </a:lnTo>
                <a:lnTo>
                  <a:pt x="146665" y="55130"/>
                </a:lnTo>
                <a:lnTo>
                  <a:pt x="146050" y="50558"/>
                </a:lnTo>
                <a:lnTo>
                  <a:pt x="145033" y="47942"/>
                </a:lnTo>
                <a:lnTo>
                  <a:pt x="143028" y="44767"/>
                </a:lnTo>
                <a:close/>
              </a:path>
              <a:path w="147320" h="178435">
                <a:moveTo>
                  <a:pt x="65404" y="22644"/>
                </a:moveTo>
                <a:lnTo>
                  <a:pt x="40894" y="62318"/>
                </a:lnTo>
                <a:lnTo>
                  <a:pt x="47498" y="66395"/>
                </a:lnTo>
                <a:lnTo>
                  <a:pt x="57276" y="50634"/>
                </a:lnTo>
                <a:lnTo>
                  <a:pt x="97683" y="50634"/>
                </a:lnTo>
                <a:lnTo>
                  <a:pt x="101905" y="47701"/>
                </a:lnTo>
                <a:lnTo>
                  <a:pt x="78358" y="47701"/>
                </a:lnTo>
                <a:lnTo>
                  <a:pt x="75183" y="47650"/>
                </a:lnTo>
                <a:lnTo>
                  <a:pt x="68960" y="46482"/>
                </a:lnTo>
                <a:lnTo>
                  <a:pt x="65785" y="45199"/>
                </a:lnTo>
                <a:lnTo>
                  <a:pt x="62483" y="43218"/>
                </a:lnTo>
                <a:lnTo>
                  <a:pt x="62102" y="42913"/>
                </a:lnTo>
                <a:lnTo>
                  <a:pt x="72008" y="26720"/>
                </a:lnTo>
                <a:lnTo>
                  <a:pt x="65404" y="22644"/>
                </a:lnTo>
                <a:close/>
              </a:path>
              <a:path w="147320" h="178435">
                <a:moveTo>
                  <a:pt x="85610" y="55130"/>
                </a:moveTo>
                <a:lnTo>
                  <a:pt x="73532" y="55130"/>
                </a:lnTo>
                <a:lnTo>
                  <a:pt x="78739" y="55943"/>
                </a:lnTo>
                <a:lnTo>
                  <a:pt x="83566" y="55714"/>
                </a:lnTo>
                <a:lnTo>
                  <a:pt x="85610" y="55130"/>
                </a:lnTo>
                <a:close/>
              </a:path>
              <a:path w="147320" h="178435">
                <a:moveTo>
                  <a:pt x="99059" y="39662"/>
                </a:moveTo>
                <a:lnTo>
                  <a:pt x="78358" y="47701"/>
                </a:lnTo>
                <a:lnTo>
                  <a:pt x="101905" y="47701"/>
                </a:lnTo>
                <a:lnTo>
                  <a:pt x="102361" y="47383"/>
                </a:lnTo>
                <a:lnTo>
                  <a:pt x="99059" y="39662"/>
                </a:lnTo>
                <a:close/>
              </a:path>
              <a:path w="147320" h="178435">
                <a:moveTo>
                  <a:pt x="74168" y="0"/>
                </a:moveTo>
                <a:lnTo>
                  <a:pt x="69469" y="7543"/>
                </a:lnTo>
                <a:lnTo>
                  <a:pt x="87249" y="18503"/>
                </a:lnTo>
                <a:lnTo>
                  <a:pt x="76707" y="35458"/>
                </a:lnTo>
                <a:lnTo>
                  <a:pt x="83438" y="39598"/>
                </a:lnTo>
                <a:lnTo>
                  <a:pt x="93979" y="22644"/>
                </a:lnTo>
                <a:lnTo>
                  <a:pt x="110831" y="22644"/>
                </a:lnTo>
                <a:lnTo>
                  <a:pt x="74168" y="0"/>
                </a:lnTo>
                <a:close/>
              </a:path>
              <a:path w="147320" h="178435">
                <a:moveTo>
                  <a:pt x="110831" y="22644"/>
                </a:moveTo>
                <a:lnTo>
                  <a:pt x="93979" y="22644"/>
                </a:lnTo>
                <a:lnTo>
                  <a:pt x="116331" y="36499"/>
                </a:lnTo>
                <a:lnTo>
                  <a:pt x="121030" y="28943"/>
                </a:lnTo>
                <a:lnTo>
                  <a:pt x="110831" y="22644"/>
                </a:lnTo>
                <a:close/>
              </a:path>
            </a:pathLst>
          </a:custGeom>
          <a:solidFill>
            <a:srgbClr val="F4F0E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bk object 54"/>
          <p:cNvSpPr/>
          <p:nvPr/>
        </p:nvSpPr>
        <p:spPr>
          <a:xfrm>
            <a:off x="8874253" y="5696711"/>
            <a:ext cx="269748" cy="35661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bk object 55"/>
          <p:cNvSpPr/>
          <p:nvPr/>
        </p:nvSpPr>
        <p:spPr>
          <a:xfrm>
            <a:off x="8791956" y="5573274"/>
            <a:ext cx="352044" cy="44500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bk object 56"/>
          <p:cNvSpPr/>
          <p:nvPr/>
        </p:nvSpPr>
        <p:spPr>
          <a:xfrm>
            <a:off x="8936735" y="5553462"/>
            <a:ext cx="207264" cy="23164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bk object 57"/>
          <p:cNvSpPr/>
          <p:nvPr/>
        </p:nvSpPr>
        <p:spPr>
          <a:xfrm>
            <a:off x="8895589" y="5715001"/>
            <a:ext cx="248410" cy="36728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bk object 58"/>
          <p:cNvSpPr/>
          <p:nvPr/>
        </p:nvSpPr>
        <p:spPr>
          <a:xfrm>
            <a:off x="8991601" y="5695194"/>
            <a:ext cx="152400" cy="23164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bk object 59"/>
          <p:cNvSpPr/>
          <p:nvPr/>
        </p:nvSpPr>
        <p:spPr>
          <a:xfrm>
            <a:off x="8885809" y="5678970"/>
            <a:ext cx="208279" cy="254000"/>
          </a:xfrm>
          <a:custGeom>
            <a:avLst/>
            <a:gdLst/>
            <a:ahLst/>
            <a:cxnLst/>
            <a:rect l="l" t="t" r="r" b="b"/>
            <a:pathLst>
              <a:path w="208279" h="254000">
                <a:moveTo>
                  <a:pt x="52704" y="200659"/>
                </a:moveTo>
                <a:lnTo>
                  <a:pt x="40513" y="200659"/>
                </a:lnTo>
                <a:lnTo>
                  <a:pt x="42799" y="201929"/>
                </a:lnTo>
                <a:lnTo>
                  <a:pt x="46609" y="205739"/>
                </a:lnTo>
                <a:lnTo>
                  <a:pt x="34671" y="226059"/>
                </a:lnTo>
                <a:lnTo>
                  <a:pt x="48260" y="226059"/>
                </a:lnTo>
                <a:lnTo>
                  <a:pt x="54864" y="229869"/>
                </a:lnTo>
                <a:lnTo>
                  <a:pt x="42037" y="250189"/>
                </a:lnTo>
                <a:lnTo>
                  <a:pt x="48641" y="253999"/>
                </a:lnTo>
                <a:lnTo>
                  <a:pt x="68342" y="222249"/>
                </a:lnTo>
                <a:lnTo>
                  <a:pt x="59563" y="222249"/>
                </a:lnTo>
                <a:lnTo>
                  <a:pt x="52832" y="218439"/>
                </a:lnTo>
                <a:lnTo>
                  <a:pt x="53721" y="215899"/>
                </a:lnTo>
                <a:lnTo>
                  <a:pt x="54229" y="214629"/>
                </a:lnTo>
                <a:lnTo>
                  <a:pt x="54610" y="212089"/>
                </a:lnTo>
                <a:lnTo>
                  <a:pt x="54864" y="209549"/>
                </a:lnTo>
                <a:lnTo>
                  <a:pt x="54864" y="207009"/>
                </a:lnTo>
                <a:lnTo>
                  <a:pt x="54101" y="203199"/>
                </a:lnTo>
                <a:lnTo>
                  <a:pt x="53340" y="201929"/>
                </a:lnTo>
                <a:lnTo>
                  <a:pt x="52704" y="200659"/>
                </a:lnTo>
                <a:close/>
              </a:path>
              <a:path w="208279" h="254000">
                <a:moveTo>
                  <a:pt x="43052" y="193039"/>
                </a:moveTo>
                <a:lnTo>
                  <a:pt x="35941" y="193039"/>
                </a:lnTo>
                <a:lnTo>
                  <a:pt x="31369" y="194309"/>
                </a:lnTo>
                <a:lnTo>
                  <a:pt x="17652" y="217169"/>
                </a:lnTo>
                <a:lnTo>
                  <a:pt x="18161" y="222249"/>
                </a:lnTo>
                <a:lnTo>
                  <a:pt x="18923" y="223519"/>
                </a:lnTo>
                <a:lnTo>
                  <a:pt x="21209" y="228599"/>
                </a:lnTo>
                <a:lnTo>
                  <a:pt x="22860" y="229869"/>
                </a:lnTo>
                <a:lnTo>
                  <a:pt x="25019" y="231139"/>
                </a:lnTo>
                <a:lnTo>
                  <a:pt x="29083" y="233679"/>
                </a:lnTo>
                <a:lnTo>
                  <a:pt x="35560" y="233679"/>
                </a:lnTo>
                <a:lnTo>
                  <a:pt x="39624" y="232409"/>
                </a:lnTo>
                <a:lnTo>
                  <a:pt x="41656" y="231139"/>
                </a:lnTo>
                <a:lnTo>
                  <a:pt x="45466" y="228599"/>
                </a:lnTo>
                <a:lnTo>
                  <a:pt x="46990" y="227329"/>
                </a:lnTo>
                <a:lnTo>
                  <a:pt x="48260" y="226059"/>
                </a:lnTo>
                <a:lnTo>
                  <a:pt x="34671" y="226059"/>
                </a:lnTo>
                <a:lnTo>
                  <a:pt x="32131" y="224789"/>
                </a:lnTo>
                <a:lnTo>
                  <a:pt x="27305" y="222249"/>
                </a:lnTo>
                <a:lnTo>
                  <a:pt x="26035" y="219709"/>
                </a:lnTo>
                <a:lnTo>
                  <a:pt x="25526" y="214629"/>
                </a:lnTo>
                <a:lnTo>
                  <a:pt x="26416" y="212089"/>
                </a:lnTo>
                <a:lnTo>
                  <a:pt x="30480" y="204469"/>
                </a:lnTo>
                <a:lnTo>
                  <a:pt x="32766" y="203199"/>
                </a:lnTo>
                <a:lnTo>
                  <a:pt x="35433" y="201929"/>
                </a:lnTo>
                <a:lnTo>
                  <a:pt x="37973" y="200659"/>
                </a:lnTo>
                <a:lnTo>
                  <a:pt x="52704" y="200659"/>
                </a:lnTo>
                <a:lnTo>
                  <a:pt x="52070" y="199389"/>
                </a:lnTo>
                <a:lnTo>
                  <a:pt x="50926" y="198119"/>
                </a:lnTo>
                <a:lnTo>
                  <a:pt x="49402" y="196849"/>
                </a:lnTo>
                <a:lnTo>
                  <a:pt x="45339" y="194309"/>
                </a:lnTo>
                <a:lnTo>
                  <a:pt x="43052" y="193039"/>
                </a:lnTo>
                <a:close/>
              </a:path>
              <a:path w="208279" h="254000">
                <a:moveTo>
                  <a:pt x="7874" y="190499"/>
                </a:moveTo>
                <a:lnTo>
                  <a:pt x="3175" y="198119"/>
                </a:lnTo>
                <a:lnTo>
                  <a:pt x="11811" y="203199"/>
                </a:lnTo>
                <a:lnTo>
                  <a:pt x="0" y="222249"/>
                </a:lnTo>
                <a:lnTo>
                  <a:pt x="6604" y="227329"/>
                </a:lnTo>
                <a:lnTo>
                  <a:pt x="25830" y="195579"/>
                </a:lnTo>
                <a:lnTo>
                  <a:pt x="16510" y="195579"/>
                </a:lnTo>
                <a:lnTo>
                  <a:pt x="7874" y="190499"/>
                </a:lnTo>
                <a:close/>
              </a:path>
              <a:path w="208279" h="254000">
                <a:moveTo>
                  <a:pt x="72771" y="200659"/>
                </a:moveTo>
                <a:lnTo>
                  <a:pt x="59563" y="222249"/>
                </a:lnTo>
                <a:lnTo>
                  <a:pt x="68342" y="222249"/>
                </a:lnTo>
                <a:lnTo>
                  <a:pt x="79375" y="204469"/>
                </a:lnTo>
                <a:lnTo>
                  <a:pt x="72771" y="200659"/>
                </a:lnTo>
                <a:close/>
              </a:path>
              <a:path w="208279" h="254000">
                <a:moveTo>
                  <a:pt x="27432" y="160019"/>
                </a:moveTo>
                <a:lnTo>
                  <a:pt x="22733" y="167639"/>
                </a:lnTo>
                <a:lnTo>
                  <a:pt x="88138" y="207009"/>
                </a:lnTo>
                <a:lnTo>
                  <a:pt x="92837" y="199389"/>
                </a:lnTo>
                <a:lnTo>
                  <a:pt x="61341" y="180339"/>
                </a:lnTo>
                <a:lnTo>
                  <a:pt x="63626" y="176529"/>
                </a:lnTo>
                <a:lnTo>
                  <a:pt x="54483" y="176529"/>
                </a:lnTo>
                <a:lnTo>
                  <a:pt x="27432" y="160019"/>
                </a:lnTo>
                <a:close/>
              </a:path>
              <a:path w="208279" h="254000">
                <a:moveTo>
                  <a:pt x="27686" y="177799"/>
                </a:moveTo>
                <a:lnTo>
                  <a:pt x="16510" y="195579"/>
                </a:lnTo>
                <a:lnTo>
                  <a:pt x="25830" y="195579"/>
                </a:lnTo>
                <a:lnTo>
                  <a:pt x="34290" y="181609"/>
                </a:lnTo>
                <a:lnTo>
                  <a:pt x="27686" y="177799"/>
                </a:lnTo>
                <a:close/>
              </a:path>
              <a:path w="208279" h="254000">
                <a:moveTo>
                  <a:pt x="62230" y="163829"/>
                </a:moveTo>
                <a:lnTo>
                  <a:pt x="54483" y="176529"/>
                </a:lnTo>
                <a:lnTo>
                  <a:pt x="63626" y="176529"/>
                </a:lnTo>
                <a:lnTo>
                  <a:pt x="68961" y="167639"/>
                </a:lnTo>
                <a:lnTo>
                  <a:pt x="62230" y="163829"/>
                </a:lnTo>
                <a:close/>
              </a:path>
              <a:path w="208279" h="254000">
                <a:moveTo>
                  <a:pt x="128270" y="118109"/>
                </a:moveTo>
                <a:lnTo>
                  <a:pt x="125475" y="119379"/>
                </a:lnTo>
                <a:lnTo>
                  <a:pt x="122809" y="119379"/>
                </a:lnTo>
                <a:lnTo>
                  <a:pt x="120015" y="120649"/>
                </a:lnTo>
                <a:lnTo>
                  <a:pt x="103632" y="147319"/>
                </a:lnTo>
                <a:lnTo>
                  <a:pt x="104013" y="149859"/>
                </a:lnTo>
                <a:lnTo>
                  <a:pt x="104521" y="153669"/>
                </a:lnTo>
                <a:lnTo>
                  <a:pt x="105410" y="156209"/>
                </a:lnTo>
                <a:lnTo>
                  <a:pt x="106807" y="157479"/>
                </a:lnTo>
                <a:lnTo>
                  <a:pt x="108331" y="160019"/>
                </a:lnTo>
                <a:lnTo>
                  <a:pt x="110236" y="162559"/>
                </a:lnTo>
                <a:lnTo>
                  <a:pt x="115316" y="165099"/>
                </a:lnTo>
                <a:lnTo>
                  <a:pt x="117983" y="166369"/>
                </a:lnTo>
                <a:lnTo>
                  <a:pt x="126365" y="166369"/>
                </a:lnTo>
                <a:lnTo>
                  <a:pt x="131699" y="165099"/>
                </a:lnTo>
                <a:lnTo>
                  <a:pt x="134239" y="162559"/>
                </a:lnTo>
                <a:lnTo>
                  <a:pt x="139065" y="158749"/>
                </a:lnTo>
                <a:lnTo>
                  <a:pt x="120650" y="158749"/>
                </a:lnTo>
                <a:lnTo>
                  <a:pt x="117348" y="156209"/>
                </a:lnTo>
                <a:lnTo>
                  <a:pt x="114300" y="153669"/>
                </a:lnTo>
                <a:lnTo>
                  <a:pt x="112522" y="151129"/>
                </a:lnTo>
                <a:lnTo>
                  <a:pt x="112141" y="148589"/>
                </a:lnTo>
                <a:lnTo>
                  <a:pt x="111633" y="144779"/>
                </a:lnTo>
                <a:lnTo>
                  <a:pt x="112775" y="140969"/>
                </a:lnTo>
                <a:lnTo>
                  <a:pt x="127762" y="126999"/>
                </a:lnTo>
                <a:lnTo>
                  <a:pt x="144272" y="126999"/>
                </a:lnTo>
                <a:lnTo>
                  <a:pt x="143256" y="125729"/>
                </a:lnTo>
                <a:lnTo>
                  <a:pt x="141350" y="123189"/>
                </a:lnTo>
                <a:lnTo>
                  <a:pt x="138811" y="121919"/>
                </a:lnTo>
                <a:lnTo>
                  <a:pt x="136398" y="120649"/>
                </a:lnTo>
                <a:lnTo>
                  <a:pt x="133731" y="119379"/>
                </a:lnTo>
                <a:lnTo>
                  <a:pt x="128270" y="118109"/>
                </a:lnTo>
                <a:close/>
              </a:path>
              <a:path w="208279" h="254000">
                <a:moveTo>
                  <a:pt x="100075" y="130809"/>
                </a:moveTo>
                <a:lnTo>
                  <a:pt x="59817" y="130809"/>
                </a:lnTo>
                <a:lnTo>
                  <a:pt x="63754" y="133349"/>
                </a:lnTo>
                <a:lnTo>
                  <a:pt x="66294" y="134619"/>
                </a:lnTo>
                <a:lnTo>
                  <a:pt x="68452" y="137159"/>
                </a:lnTo>
                <a:lnTo>
                  <a:pt x="70485" y="139699"/>
                </a:lnTo>
                <a:lnTo>
                  <a:pt x="72136" y="143509"/>
                </a:lnTo>
                <a:lnTo>
                  <a:pt x="74422" y="148589"/>
                </a:lnTo>
                <a:lnTo>
                  <a:pt x="75057" y="152399"/>
                </a:lnTo>
                <a:lnTo>
                  <a:pt x="75184" y="153669"/>
                </a:lnTo>
                <a:lnTo>
                  <a:pt x="75311" y="161289"/>
                </a:lnTo>
                <a:lnTo>
                  <a:pt x="74675" y="165099"/>
                </a:lnTo>
                <a:lnTo>
                  <a:pt x="83185" y="163829"/>
                </a:lnTo>
                <a:lnTo>
                  <a:pt x="84327" y="158749"/>
                </a:lnTo>
                <a:lnTo>
                  <a:pt x="84327" y="152399"/>
                </a:lnTo>
                <a:lnTo>
                  <a:pt x="83058" y="147319"/>
                </a:lnTo>
                <a:lnTo>
                  <a:pt x="81915" y="142239"/>
                </a:lnTo>
                <a:lnTo>
                  <a:pt x="79756" y="138429"/>
                </a:lnTo>
                <a:lnTo>
                  <a:pt x="76454" y="134619"/>
                </a:lnTo>
                <a:lnTo>
                  <a:pt x="90550" y="134619"/>
                </a:lnTo>
                <a:lnTo>
                  <a:pt x="95250" y="133349"/>
                </a:lnTo>
                <a:lnTo>
                  <a:pt x="100075" y="130809"/>
                </a:lnTo>
                <a:close/>
              </a:path>
              <a:path w="208279" h="254000">
                <a:moveTo>
                  <a:pt x="144272" y="126999"/>
                </a:moveTo>
                <a:lnTo>
                  <a:pt x="130937" y="126999"/>
                </a:lnTo>
                <a:lnTo>
                  <a:pt x="134112" y="129539"/>
                </a:lnTo>
                <a:lnTo>
                  <a:pt x="137414" y="130809"/>
                </a:lnTo>
                <a:lnTo>
                  <a:pt x="139192" y="134619"/>
                </a:lnTo>
                <a:lnTo>
                  <a:pt x="124079" y="158749"/>
                </a:lnTo>
                <a:lnTo>
                  <a:pt x="139065" y="158749"/>
                </a:lnTo>
                <a:lnTo>
                  <a:pt x="147891" y="139699"/>
                </a:lnTo>
                <a:lnTo>
                  <a:pt x="147828" y="137159"/>
                </a:lnTo>
                <a:lnTo>
                  <a:pt x="147320" y="132079"/>
                </a:lnTo>
                <a:lnTo>
                  <a:pt x="146304" y="129539"/>
                </a:lnTo>
                <a:lnTo>
                  <a:pt x="144272" y="126999"/>
                </a:lnTo>
                <a:close/>
              </a:path>
              <a:path w="208279" h="254000">
                <a:moveTo>
                  <a:pt x="68072" y="102869"/>
                </a:moveTo>
                <a:lnTo>
                  <a:pt x="43561" y="142239"/>
                </a:lnTo>
                <a:lnTo>
                  <a:pt x="50165" y="146049"/>
                </a:lnTo>
                <a:lnTo>
                  <a:pt x="59817" y="130809"/>
                </a:lnTo>
                <a:lnTo>
                  <a:pt x="100075" y="130809"/>
                </a:lnTo>
                <a:lnTo>
                  <a:pt x="105156" y="126999"/>
                </a:lnTo>
                <a:lnTo>
                  <a:pt x="72009" y="126999"/>
                </a:lnTo>
                <a:lnTo>
                  <a:pt x="68707" y="125729"/>
                </a:lnTo>
                <a:lnTo>
                  <a:pt x="65277" y="123189"/>
                </a:lnTo>
                <a:lnTo>
                  <a:pt x="64643" y="123189"/>
                </a:lnTo>
                <a:lnTo>
                  <a:pt x="74675" y="106679"/>
                </a:lnTo>
                <a:lnTo>
                  <a:pt x="68072" y="102869"/>
                </a:lnTo>
                <a:close/>
              </a:path>
              <a:path w="208279" h="254000">
                <a:moveTo>
                  <a:pt x="90550" y="134619"/>
                </a:moveTo>
                <a:lnTo>
                  <a:pt x="76454" y="134619"/>
                </a:lnTo>
                <a:lnTo>
                  <a:pt x="81280" y="135889"/>
                </a:lnTo>
                <a:lnTo>
                  <a:pt x="85979" y="135889"/>
                </a:lnTo>
                <a:lnTo>
                  <a:pt x="90550" y="134619"/>
                </a:lnTo>
                <a:close/>
              </a:path>
              <a:path w="208279" h="254000">
                <a:moveTo>
                  <a:pt x="101854" y="119379"/>
                </a:moveTo>
                <a:lnTo>
                  <a:pt x="99060" y="121919"/>
                </a:lnTo>
                <a:lnTo>
                  <a:pt x="96393" y="123189"/>
                </a:lnTo>
                <a:lnTo>
                  <a:pt x="88011" y="126999"/>
                </a:lnTo>
                <a:lnTo>
                  <a:pt x="105156" y="126999"/>
                </a:lnTo>
                <a:lnTo>
                  <a:pt x="101854" y="119379"/>
                </a:lnTo>
                <a:close/>
              </a:path>
              <a:path w="208279" h="254000">
                <a:moveTo>
                  <a:pt x="75184" y="82549"/>
                </a:moveTo>
                <a:lnTo>
                  <a:pt x="70485" y="90169"/>
                </a:lnTo>
                <a:lnTo>
                  <a:pt x="116840" y="118109"/>
                </a:lnTo>
                <a:lnTo>
                  <a:pt x="121539" y="110489"/>
                </a:lnTo>
                <a:lnTo>
                  <a:pt x="100202" y="97789"/>
                </a:lnTo>
                <a:lnTo>
                  <a:pt x="102565" y="93979"/>
                </a:lnTo>
                <a:lnTo>
                  <a:pt x="93472" y="93979"/>
                </a:lnTo>
                <a:lnTo>
                  <a:pt x="75184" y="82549"/>
                </a:lnTo>
                <a:close/>
              </a:path>
              <a:path w="208279" h="254000">
                <a:moveTo>
                  <a:pt x="101346" y="81279"/>
                </a:moveTo>
                <a:lnTo>
                  <a:pt x="93472" y="93979"/>
                </a:lnTo>
                <a:lnTo>
                  <a:pt x="102565" y="93979"/>
                </a:lnTo>
                <a:lnTo>
                  <a:pt x="108076" y="85089"/>
                </a:lnTo>
                <a:lnTo>
                  <a:pt x="101346" y="81279"/>
                </a:lnTo>
                <a:close/>
              </a:path>
              <a:path w="208279" h="254000">
                <a:moveTo>
                  <a:pt x="190436" y="40639"/>
                </a:moveTo>
                <a:lnTo>
                  <a:pt x="174625" y="40639"/>
                </a:lnTo>
                <a:lnTo>
                  <a:pt x="181101" y="45719"/>
                </a:lnTo>
                <a:lnTo>
                  <a:pt x="158496" y="81279"/>
                </a:lnTo>
                <a:lnTo>
                  <a:pt x="173609" y="91439"/>
                </a:lnTo>
                <a:lnTo>
                  <a:pt x="176022" y="91439"/>
                </a:lnTo>
                <a:lnTo>
                  <a:pt x="180467" y="90169"/>
                </a:lnTo>
                <a:lnTo>
                  <a:pt x="182499" y="88899"/>
                </a:lnTo>
                <a:lnTo>
                  <a:pt x="186447" y="82549"/>
                </a:lnTo>
                <a:lnTo>
                  <a:pt x="175895" y="82549"/>
                </a:lnTo>
                <a:lnTo>
                  <a:pt x="174879" y="81279"/>
                </a:lnTo>
                <a:lnTo>
                  <a:pt x="169799" y="78739"/>
                </a:lnTo>
                <a:lnTo>
                  <a:pt x="192405" y="41909"/>
                </a:lnTo>
                <a:lnTo>
                  <a:pt x="190436" y="40639"/>
                </a:lnTo>
                <a:close/>
              </a:path>
              <a:path w="208279" h="254000">
                <a:moveTo>
                  <a:pt x="104901" y="38099"/>
                </a:moveTo>
                <a:lnTo>
                  <a:pt x="100202" y="45719"/>
                </a:lnTo>
                <a:lnTo>
                  <a:pt x="109474" y="50799"/>
                </a:lnTo>
                <a:lnTo>
                  <a:pt x="112014" y="53339"/>
                </a:lnTo>
                <a:lnTo>
                  <a:pt x="114173" y="55879"/>
                </a:lnTo>
                <a:lnTo>
                  <a:pt x="116205" y="58419"/>
                </a:lnTo>
                <a:lnTo>
                  <a:pt x="117729" y="62229"/>
                </a:lnTo>
                <a:lnTo>
                  <a:pt x="118872" y="64769"/>
                </a:lnTo>
                <a:lnTo>
                  <a:pt x="120142" y="67309"/>
                </a:lnTo>
                <a:lnTo>
                  <a:pt x="120776" y="71119"/>
                </a:lnTo>
                <a:lnTo>
                  <a:pt x="121285" y="77469"/>
                </a:lnTo>
                <a:lnTo>
                  <a:pt x="121285" y="80009"/>
                </a:lnTo>
                <a:lnTo>
                  <a:pt x="120776" y="83819"/>
                </a:lnTo>
                <a:lnTo>
                  <a:pt x="129413" y="83819"/>
                </a:lnTo>
                <a:lnTo>
                  <a:pt x="130175" y="77469"/>
                </a:lnTo>
                <a:lnTo>
                  <a:pt x="129921" y="71119"/>
                </a:lnTo>
                <a:lnTo>
                  <a:pt x="128777" y="67309"/>
                </a:lnTo>
                <a:lnTo>
                  <a:pt x="127508" y="62229"/>
                </a:lnTo>
                <a:lnTo>
                  <a:pt x="125349" y="57149"/>
                </a:lnTo>
                <a:lnTo>
                  <a:pt x="122047" y="53339"/>
                </a:lnTo>
                <a:lnTo>
                  <a:pt x="134366" y="53339"/>
                </a:lnTo>
                <a:lnTo>
                  <a:pt x="139192" y="52069"/>
                </a:lnTo>
                <a:lnTo>
                  <a:pt x="141605" y="52069"/>
                </a:lnTo>
                <a:lnTo>
                  <a:pt x="144018" y="50799"/>
                </a:lnTo>
                <a:lnTo>
                  <a:pt x="146304" y="49529"/>
                </a:lnTo>
                <a:lnTo>
                  <a:pt x="148844" y="48259"/>
                </a:lnTo>
                <a:lnTo>
                  <a:pt x="151384" y="45719"/>
                </a:lnTo>
                <a:lnTo>
                  <a:pt x="117729" y="45719"/>
                </a:lnTo>
                <a:lnTo>
                  <a:pt x="114426" y="44449"/>
                </a:lnTo>
                <a:lnTo>
                  <a:pt x="104901" y="38099"/>
                </a:lnTo>
                <a:close/>
              </a:path>
              <a:path w="208279" h="254000">
                <a:moveTo>
                  <a:pt x="201168" y="44449"/>
                </a:moveTo>
                <a:lnTo>
                  <a:pt x="178562" y="80009"/>
                </a:lnTo>
                <a:lnTo>
                  <a:pt x="177800" y="81279"/>
                </a:lnTo>
                <a:lnTo>
                  <a:pt x="177292" y="82549"/>
                </a:lnTo>
                <a:lnTo>
                  <a:pt x="186447" y="82549"/>
                </a:lnTo>
                <a:lnTo>
                  <a:pt x="207772" y="48259"/>
                </a:lnTo>
                <a:lnTo>
                  <a:pt x="201168" y="44449"/>
                </a:lnTo>
                <a:close/>
              </a:path>
              <a:path w="208279" h="254000">
                <a:moveTo>
                  <a:pt x="172720" y="29209"/>
                </a:moveTo>
                <a:lnTo>
                  <a:pt x="145415" y="73659"/>
                </a:lnTo>
                <a:lnTo>
                  <a:pt x="151892" y="77469"/>
                </a:lnTo>
                <a:lnTo>
                  <a:pt x="174625" y="40639"/>
                </a:lnTo>
                <a:lnTo>
                  <a:pt x="190436" y="40639"/>
                </a:lnTo>
                <a:lnTo>
                  <a:pt x="172720" y="29209"/>
                </a:lnTo>
                <a:close/>
              </a:path>
              <a:path w="208279" h="254000">
                <a:moveTo>
                  <a:pt x="134366" y="53339"/>
                </a:moveTo>
                <a:lnTo>
                  <a:pt x="122047" y="53339"/>
                </a:lnTo>
                <a:lnTo>
                  <a:pt x="124333" y="54609"/>
                </a:lnTo>
                <a:lnTo>
                  <a:pt x="131825" y="54609"/>
                </a:lnTo>
                <a:lnTo>
                  <a:pt x="134366" y="53339"/>
                </a:lnTo>
                <a:close/>
              </a:path>
              <a:path w="208279" h="254000">
                <a:moveTo>
                  <a:pt x="148082" y="38099"/>
                </a:moveTo>
                <a:lnTo>
                  <a:pt x="145415" y="40639"/>
                </a:lnTo>
                <a:lnTo>
                  <a:pt x="142748" y="41909"/>
                </a:lnTo>
                <a:lnTo>
                  <a:pt x="139826" y="43179"/>
                </a:lnTo>
                <a:lnTo>
                  <a:pt x="137033" y="44449"/>
                </a:lnTo>
                <a:lnTo>
                  <a:pt x="133985" y="45719"/>
                </a:lnTo>
                <a:lnTo>
                  <a:pt x="151384" y="45719"/>
                </a:lnTo>
                <a:lnTo>
                  <a:pt x="148082" y="38099"/>
                </a:lnTo>
                <a:close/>
              </a:path>
              <a:path w="208279" h="254000">
                <a:moveTo>
                  <a:pt x="125857" y="0"/>
                </a:moveTo>
                <a:lnTo>
                  <a:pt x="121158" y="7619"/>
                </a:lnTo>
                <a:lnTo>
                  <a:pt x="164592" y="34289"/>
                </a:lnTo>
                <a:lnTo>
                  <a:pt x="169291" y="27939"/>
                </a:lnTo>
                <a:lnTo>
                  <a:pt x="125857" y="0"/>
                </a:lnTo>
                <a:close/>
              </a:path>
            </a:pathLst>
          </a:custGeom>
          <a:solidFill>
            <a:srgbClr val="F4F0E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bk object 60"/>
          <p:cNvSpPr/>
          <p:nvPr/>
        </p:nvSpPr>
        <p:spPr>
          <a:xfrm>
            <a:off x="8992995" y="5820695"/>
            <a:ext cx="147320" cy="178435"/>
          </a:xfrm>
          <a:custGeom>
            <a:avLst/>
            <a:gdLst/>
            <a:ahLst/>
            <a:cxnLst/>
            <a:rect l="l" t="t" r="r" b="b"/>
            <a:pathLst>
              <a:path w="147320" h="178435">
                <a:moveTo>
                  <a:pt x="38100" y="124447"/>
                </a:moveTo>
                <a:lnTo>
                  <a:pt x="33400" y="132003"/>
                </a:lnTo>
                <a:lnTo>
                  <a:pt x="57150" y="146646"/>
                </a:lnTo>
                <a:lnTo>
                  <a:pt x="40131" y="174078"/>
                </a:lnTo>
                <a:lnTo>
                  <a:pt x="46735" y="178155"/>
                </a:lnTo>
                <a:lnTo>
                  <a:pt x="70867" y="139090"/>
                </a:lnTo>
                <a:lnTo>
                  <a:pt x="61722" y="139090"/>
                </a:lnTo>
                <a:lnTo>
                  <a:pt x="38100" y="124447"/>
                </a:lnTo>
                <a:close/>
              </a:path>
              <a:path w="147320" h="178435">
                <a:moveTo>
                  <a:pt x="83311" y="104165"/>
                </a:moveTo>
                <a:lnTo>
                  <a:pt x="61722" y="139090"/>
                </a:lnTo>
                <a:lnTo>
                  <a:pt x="70867" y="139090"/>
                </a:lnTo>
                <a:lnTo>
                  <a:pt x="89916" y="108254"/>
                </a:lnTo>
                <a:lnTo>
                  <a:pt x="83311" y="104165"/>
                </a:lnTo>
                <a:close/>
              </a:path>
              <a:path w="147320" h="178435">
                <a:moveTo>
                  <a:pt x="28701" y="87033"/>
                </a:moveTo>
                <a:lnTo>
                  <a:pt x="0" y="133438"/>
                </a:lnTo>
                <a:lnTo>
                  <a:pt x="6603" y="137566"/>
                </a:lnTo>
                <a:lnTo>
                  <a:pt x="30606" y="98729"/>
                </a:lnTo>
                <a:lnTo>
                  <a:pt x="47555" y="98729"/>
                </a:lnTo>
                <a:lnTo>
                  <a:pt x="28701" y="87033"/>
                </a:lnTo>
                <a:close/>
              </a:path>
              <a:path w="147320" h="178435">
                <a:moveTo>
                  <a:pt x="47555" y="98729"/>
                </a:moveTo>
                <a:lnTo>
                  <a:pt x="30606" y="98729"/>
                </a:lnTo>
                <a:lnTo>
                  <a:pt x="62737" y="118541"/>
                </a:lnTo>
                <a:lnTo>
                  <a:pt x="67309" y="110985"/>
                </a:lnTo>
                <a:lnTo>
                  <a:pt x="47555" y="98729"/>
                </a:lnTo>
                <a:close/>
              </a:path>
              <a:path w="147320" h="178435">
                <a:moveTo>
                  <a:pt x="97683" y="50647"/>
                </a:moveTo>
                <a:lnTo>
                  <a:pt x="57276" y="50647"/>
                </a:lnTo>
                <a:lnTo>
                  <a:pt x="57911" y="51003"/>
                </a:lnTo>
                <a:lnTo>
                  <a:pt x="60959" y="52933"/>
                </a:lnTo>
                <a:lnTo>
                  <a:pt x="72374" y="81572"/>
                </a:lnTo>
                <a:lnTo>
                  <a:pt x="72008" y="84835"/>
                </a:lnTo>
                <a:lnTo>
                  <a:pt x="80391" y="84531"/>
                </a:lnTo>
                <a:lnTo>
                  <a:pt x="81189" y="79133"/>
                </a:lnTo>
                <a:lnTo>
                  <a:pt x="81152" y="73063"/>
                </a:lnTo>
                <a:lnTo>
                  <a:pt x="79844" y="67348"/>
                </a:lnTo>
                <a:lnTo>
                  <a:pt x="78994" y="63246"/>
                </a:lnTo>
                <a:lnTo>
                  <a:pt x="76823" y="58902"/>
                </a:lnTo>
                <a:lnTo>
                  <a:pt x="73532" y="55143"/>
                </a:lnTo>
                <a:lnTo>
                  <a:pt x="85610" y="55143"/>
                </a:lnTo>
                <a:lnTo>
                  <a:pt x="92582" y="53187"/>
                </a:lnTo>
                <a:lnTo>
                  <a:pt x="97408" y="50838"/>
                </a:lnTo>
                <a:lnTo>
                  <a:pt x="97683" y="50647"/>
                </a:lnTo>
                <a:close/>
              </a:path>
              <a:path w="147320" h="178435">
                <a:moveTo>
                  <a:pt x="126619" y="36512"/>
                </a:moveTo>
                <a:lnTo>
                  <a:pt x="123825" y="36817"/>
                </a:lnTo>
                <a:lnTo>
                  <a:pt x="121157" y="37718"/>
                </a:lnTo>
                <a:lnTo>
                  <a:pt x="118363" y="38607"/>
                </a:lnTo>
                <a:lnTo>
                  <a:pt x="115697" y="40055"/>
                </a:lnTo>
                <a:lnTo>
                  <a:pt x="113283" y="42049"/>
                </a:lnTo>
                <a:lnTo>
                  <a:pt x="110744" y="44056"/>
                </a:lnTo>
                <a:lnTo>
                  <a:pt x="108584" y="46570"/>
                </a:lnTo>
                <a:lnTo>
                  <a:pt x="104775" y="52679"/>
                </a:lnTo>
                <a:lnTo>
                  <a:pt x="103520" y="55727"/>
                </a:lnTo>
                <a:lnTo>
                  <a:pt x="102870" y="58902"/>
                </a:lnTo>
                <a:lnTo>
                  <a:pt x="102151" y="61861"/>
                </a:lnTo>
                <a:lnTo>
                  <a:pt x="102046" y="65404"/>
                </a:lnTo>
                <a:lnTo>
                  <a:pt x="102524" y="68148"/>
                </a:lnTo>
                <a:lnTo>
                  <a:pt x="102870" y="70726"/>
                </a:lnTo>
                <a:lnTo>
                  <a:pt x="111378" y="81572"/>
                </a:lnTo>
                <a:lnTo>
                  <a:pt x="113919" y="83159"/>
                </a:lnTo>
                <a:lnTo>
                  <a:pt x="116585" y="84124"/>
                </a:lnTo>
                <a:lnTo>
                  <a:pt x="122300" y="84734"/>
                </a:lnTo>
                <a:lnTo>
                  <a:pt x="125095" y="84429"/>
                </a:lnTo>
                <a:lnTo>
                  <a:pt x="127761" y="83515"/>
                </a:lnTo>
                <a:lnTo>
                  <a:pt x="130555" y="82613"/>
                </a:lnTo>
                <a:lnTo>
                  <a:pt x="133096" y="81140"/>
                </a:lnTo>
                <a:lnTo>
                  <a:pt x="135508" y="79133"/>
                </a:lnTo>
                <a:lnTo>
                  <a:pt x="138049" y="77127"/>
                </a:lnTo>
                <a:lnTo>
                  <a:pt x="138602" y="76479"/>
                </a:lnTo>
                <a:lnTo>
                  <a:pt x="123062" y="76479"/>
                </a:lnTo>
                <a:lnTo>
                  <a:pt x="119633" y="75984"/>
                </a:lnTo>
                <a:lnTo>
                  <a:pt x="109981" y="61861"/>
                </a:lnTo>
                <a:lnTo>
                  <a:pt x="110998" y="58000"/>
                </a:lnTo>
                <a:lnTo>
                  <a:pt x="116077" y="49733"/>
                </a:lnTo>
                <a:lnTo>
                  <a:pt x="118999" y="47091"/>
                </a:lnTo>
                <a:lnTo>
                  <a:pt x="125856" y="44780"/>
                </a:lnTo>
                <a:lnTo>
                  <a:pt x="143028" y="44780"/>
                </a:lnTo>
                <a:lnTo>
                  <a:pt x="141985" y="43129"/>
                </a:lnTo>
                <a:lnTo>
                  <a:pt x="139953" y="41122"/>
                </a:lnTo>
                <a:lnTo>
                  <a:pt x="137286" y="39535"/>
                </a:lnTo>
                <a:lnTo>
                  <a:pt x="134874" y="37998"/>
                </a:lnTo>
                <a:lnTo>
                  <a:pt x="132206" y="37096"/>
                </a:lnTo>
                <a:lnTo>
                  <a:pt x="126619" y="36512"/>
                </a:lnTo>
                <a:close/>
              </a:path>
              <a:path w="147320" h="178435">
                <a:moveTo>
                  <a:pt x="143028" y="44780"/>
                </a:moveTo>
                <a:lnTo>
                  <a:pt x="125856" y="44780"/>
                </a:lnTo>
                <a:lnTo>
                  <a:pt x="129285" y="45224"/>
                </a:lnTo>
                <a:lnTo>
                  <a:pt x="136017" y="49415"/>
                </a:lnTo>
                <a:lnTo>
                  <a:pt x="137922" y="52260"/>
                </a:lnTo>
                <a:lnTo>
                  <a:pt x="138937" y="59372"/>
                </a:lnTo>
                <a:lnTo>
                  <a:pt x="137905" y="63246"/>
                </a:lnTo>
                <a:lnTo>
                  <a:pt x="135254" y="67348"/>
                </a:lnTo>
                <a:lnTo>
                  <a:pt x="132714" y="71488"/>
                </a:lnTo>
                <a:lnTo>
                  <a:pt x="129794" y="74142"/>
                </a:lnTo>
                <a:lnTo>
                  <a:pt x="126364" y="75310"/>
                </a:lnTo>
                <a:lnTo>
                  <a:pt x="123062" y="76479"/>
                </a:lnTo>
                <a:lnTo>
                  <a:pt x="138602" y="76479"/>
                </a:lnTo>
                <a:lnTo>
                  <a:pt x="140207" y="74599"/>
                </a:lnTo>
                <a:lnTo>
                  <a:pt x="144018" y="68491"/>
                </a:lnTo>
                <a:lnTo>
                  <a:pt x="145282" y="65417"/>
                </a:lnTo>
                <a:lnTo>
                  <a:pt x="145917" y="62331"/>
                </a:lnTo>
                <a:lnTo>
                  <a:pt x="146644" y="59372"/>
                </a:lnTo>
                <a:lnTo>
                  <a:pt x="146744" y="57810"/>
                </a:lnTo>
                <a:lnTo>
                  <a:pt x="146665" y="55143"/>
                </a:lnTo>
                <a:lnTo>
                  <a:pt x="146050" y="50571"/>
                </a:lnTo>
                <a:lnTo>
                  <a:pt x="145033" y="47955"/>
                </a:lnTo>
                <a:lnTo>
                  <a:pt x="143028" y="44780"/>
                </a:lnTo>
                <a:close/>
              </a:path>
              <a:path w="147320" h="178435">
                <a:moveTo>
                  <a:pt x="65531" y="22656"/>
                </a:moveTo>
                <a:lnTo>
                  <a:pt x="40894" y="62331"/>
                </a:lnTo>
                <a:lnTo>
                  <a:pt x="47498" y="66408"/>
                </a:lnTo>
                <a:lnTo>
                  <a:pt x="57276" y="50647"/>
                </a:lnTo>
                <a:lnTo>
                  <a:pt x="97683" y="50647"/>
                </a:lnTo>
                <a:lnTo>
                  <a:pt x="101905" y="47713"/>
                </a:lnTo>
                <a:lnTo>
                  <a:pt x="78358" y="47713"/>
                </a:lnTo>
                <a:lnTo>
                  <a:pt x="75183" y="47650"/>
                </a:lnTo>
                <a:lnTo>
                  <a:pt x="68960" y="46481"/>
                </a:lnTo>
                <a:lnTo>
                  <a:pt x="65785" y="45199"/>
                </a:lnTo>
                <a:lnTo>
                  <a:pt x="62483" y="43218"/>
                </a:lnTo>
                <a:lnTo>
                  <a:pt x="62102" y="42925"/>
                </a:lnTo>
                <a:lnTo>
                  <a:pt x="72008" y="26733"/>
                </a:lnTo>
                <a:lnTo>
                  <a:pt x="65531" y="22656"/>
                </a:lnTo>
                <a:close/>
              </a:path>
              <a:path w="147320" h="178435">
                <a:moveTo>
                  <a:pt x="85610" y="55143"/>
                </a:moveTo>
                <a:lnTo>
                  <a:pt x="73532" y="55143"/>
                </a:lnTo>
                <a:lnTo>
                  <a:pt x="78739" y="55956"/>
                </a:lnTo>
                <a:lnTo>
                  <a:pt x="83566" y="55727"/>
                </a:lnTo>
                <a:lnTo>
                  <a:pt x="85610" y="55143"/>
                </a:lnTo>
                <a:close/>
              </a:path>
              <a:path w="147320" h="178435">
                <a:moveTo>
                  <a:pt x="99059" y="39674"/>
                </a:moveTo>
                <a:lnTo>
                  <a:pt x="78358" y="47713"/>
                </a:lnTo>
                <a:lnTo>
                  <a:pt x="101905" y="47713"/>
                </a:lnTo>
                <a:lnTo>
                  <a:pt x="102361" y="47396"/>
                </a:lnTo>
                <a:lnTo>
                  <a:pt x="99059" y="39674"/>
                </a:lnTo>
                <a:close/>
              </a:path>
              <a:path w="147320" h="178435">
                <a:moveTo>
                  <a:pt x="74168" y="0"/>
                </a:moveTo>
                <a:lnTo>
                  <a:pt x="69469" y="7556"/>
                </a:lnTo>
                <a:lnTo>
                  <a:pt x="87249" y="18516"/>
                </a:lnTo>
                <a:lnTo>
                  <a:pt x="76707" y="35471"/>
                </a:lnTo>
                <a:lnTo>
                  <a:pt x="83438" y="39611"/>
                </a:lnTo>
                <a:lnTo>
                  <a:pt x="93979" y="22656"/>
                </a:lnTo>
                <a:lnTo>
                  <a:pt x="110836" y="22656"/>
                </a:lnTo>
                <a:lnTo>
                  <a:pt x="74168" y="0"/>
                </a:lnTo>
                <a:close/>
              </a:path>
              <a:path w="147320" h="178435">
                <a:moveTo>
                  <a:pt x="110836" y="22656"/>
                </a:moveTo>
                <a:lnTo>
                  <a:pt x="93979" y="22656"/>
                </a:lnTo>
                <a:lnTo>
                  <a:pt x="116331" y="36512"/>
                </a:lnTo>
                <a:lnTo>
                  <a:pt x="121030" y="28956"/>
                </a:lnTo>
                <a:lnTo>
                  <a:pt x="110836" y="22656"/>
                </a:lnTo>
                <a:close/>
              </a:path>
            </a:pathLst>
          </a:custGeom>
          <a:solidFill>
            <a:srgbClr val="F4F0E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bk object 61"/>
          <p:cNvSpPr/>
          <p:nvPr/>
        </p:nvSpPr>
        <p:spPr>
          <a:xfrm>
            <a:off x="6934585" y="3911858"/>
            <a:ext cx="348615" cy="498475"/>
          </a:xfrm>
          <a:custGeom>
            <a:avLst/>
            <a:gdLst/>
            <a:ahLst/>
            <a:cxnLst/>
            <a:rect l="l" t="t" r="r" b="b"/>
            <a:pathLst>
              <a:path w="348615" h="498475">
                <a:moveTo>
                  <a:pt x="219455" y="0"/>
                </a:moveTo>
                <a:lnTo>
                  <a:pt x="0" y="432816"/>
                </a:lnTo>
                <a:lnTo>
                  <a:pt x="129159" y="498221"/>
                </a:lnTo>
                <a:lnTo>
                  <a:pt x="348488" y="65405"/>
                </a:lnTo>
                <a:lnTo>
                  <a:pt x="21945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bk object 62"/>
          <p:cNvSpPr/>
          <p:nvPr/>
        </p:nvSpPr>
        <p:spPr>
          <a:xfrm>
            <a:off x="6934585" y="3911858"/>
            <a:ext cx="348615" cy="498475"/>
          </a:xfrm>
          <a:custGeom>
            <a:avLst/>
            <a:gdLst/>
            <a:ahLst/>
            <a:cxnLst/>
            <a:rect l="l" t="t" r="r" b="b"/>
            <a:pathLst>
              <a:path w="348615" h="498475">
                <a:moveTo>
                  <a:pt x="219455" y="0"/>
                </a:moveTo>
                <a:lnTo>
                  <a:pt x="348488" y="65405"/>
                </a:lnTo>
                <a:lnTo>
                  <a:pt x="129159" y="498221"/>
                </a:lnTo>
                <a:lnTo>
                  <a:pt x="0" y="432816"/>
                </a:lnTo>
                <a:lnTo>
                  <a:pt x="219455" y="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bk object 63"/>
          <p:cNvSpPr/>
          <p:nvPr/>
        </p:nvSpPr>
        <p:spPr>
          <a:xfrm>
            <a:off x="5670554" y="1488441"/>
            <a:ext cx="635635" cy="550545"/>
          </a:xfrm>
          <a:custGeom>
            <a:avLst/>
            <a:gdLst/>
            <a:ahLst/>
            <a:cxnLst/>
            <a:rect l="l" t="t" r="r" b="b"/>
            <a:pathLst>
              <a:path w="635635" h="550544">
                <a:moveTo>
                  <a:pt x="317626" y="0"/>
                </a:moveTo>
                <a:lnTo>
                  <a:pt x="266114" y="3601"/>
                </a:lnTo>
                <a:lnTo>
                  <a:pt x="217245" y="14027"/>
                </a:lnTo>
                <a:lnTo>
                  <a:pt x="171673" y="30713"/>
                </a:lnTo>
                <a:lnTo>
                  <a:pt x="130055" y="53092"/>
                </a:lnTo>
                <a:lnTo>
                  <a:pt x="93043" y="80597"/>
                </a:lnTo>
                <a:lnTo>
                  <a:pt x="61293" y="112663"/>
                </a:lnTo>
                <a:lnTo>
                  <a:pt x="35459" y="148723"/>
                </a:lnTo>
                <a:lnTo>
                  <a:pt x="16196" y="188211"/>
                </a:lnTo>
                <a:lnTo>
                  <a:pt x="4158" y="230562"/>
                </a:lnTo>
                <a:lnTo>
                  <a:pt x="0" y="275209"/>
                </a:lnTo>
                <a:lnTo>
                  <a:pt x="4158" y="319889"/>
                </a:lnTo>
                <a:lnTo>
                  <a:pt x="16196" y="362268"/>
                </a:lnTo>
                <a:lnTo>
                  <a:pt x="35459" y="401777"/>
                </a:lnTo>
                <a:lnTo>
                  <a:pt x="61293" y="437854"/>
                </a:lnTo>
                <a:lnTo>
                  <a:pt x="93043" y="469931"/>
                </a:lnTo>
                <a:lnTo>
                  <a:pt x="130055" y="497444"/>
                </a:lnTo>
                <a:lnTo>
                  <a:pt x="171673" y="519828"/>
                </a:lnTo>
                <a:lnTo>
                  <a:pt x="217245" y="536516"/>
                </a:lnTo>
                <a:lnTo>
                  <a:pt x="266114" y="546943"/>
                </a:lnTo>
                <a:lnTo>
                  <a:pt x="317626" y="550545"/>
                </a:lnTo>
                <a:lnTo>
                  <a:pt x="369170" y="546943"/>
                </a:lnTo>
                <a:lnTo>
                  <a:pt x="418057" y="536516"/>
                </a:lnTo>
                <a:lnTo>
                  <a:pt x="463636" y="519828"/>
                </a:lnTo>
                <a:lnTo>
                  <a:pt x="505253" y="497444"/>
                </a:lnTo>
                <a:lnTo>
                  <a:pt x="542258" y="469931"/>
                </a:lnTo>
                <a:lnTo>
                  <a:pt x="573997" y="437854"/>
                </a:lnTo>
                <a:lnTo>
                  <a:pt x="599818" y="401777"/>
                </a:lnTo>
                <a:lnTo>
                  <a:pt x="619070" y="362268"/>
                </a:lnTo>
                <a:lnTo>
                  <a:pt x="631099" y="319889"/>
                </a:lnTo>
                <a:lnTo>
                  <a:pt x="635253" y="275209"/>
                </a:lnTo>
                <a:lnTo>
                  <a:pt x="631099" y="230562"/>
                </a:lnTo>
                <a:lnTo>
                  <a:pt x="619070" y="188211"/>
                </a:lnTo>
                <a:lnTo>
                  <a:pt x="599818" y="148723"/>
                </a:lnTo>
                <a:lnTo>
                  <a:pt x="573997" y="112663"/>
                </a:lnTo>
                <a:lnTo>
                  <a:pt x="542258" y="80597"/>
                </a:lnTo>
                <a:lnTo>
                  <a:pt x="505253" y="53092"/>
                </a:lnTo>
                <a:lnTo>
                  <a:pt x="463636" y="30713"/>
                </a:lnTo>
                <a:lnTo>
                  <a:pt x="418057" y="14027"/>
                </a:lnTo>
                <a:lnTo>
                  <a:pt x="369170" y="3601"/>
                </a:lnTo>
                <a:lnTo>
                  <a:pt x="317626" y="0"/>
                </a:lnTo>
                <a:close/>
              </a:path>
            </a:pathLst>
          </a:custGeom>
          <a:solidFill>
            <a:srgbClr val="DDD9C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bk object 64"/>
          <p:cNvSpPr/>
          <p:nvPr/>
        </p:nvSpPr>
        <p:spPr>
          <a:xfrm>
            <a:off x="5670554" y="1488441"/>
            <a:ext cx="635635" cy="550545"/>
          </a:xfrm>
          <a:custGeom>
            <a:avLst/>
            <a:gdLst/>
            <a:ahLst/>
            <a:cxnLst/>
            <a:rect l="l" t="t" r="r" b="b"/>
            <a:pathLst>
              <a:path w="635635" h="550544">
                <a:moveTo>
                  <a:pt x="0" y="275209"/>
                </a:moveTo>
                <a:lnTo>
                  <a:pt x="4158" y="230562"/>
                </a:lnTo>
                <a:lnTo>
                  <a:pt x="16196" y="188211"/>
                </a:lnTo>
                <a:lnTo>
                  <a:pt x="35459" y="148723"/>
                </a:lnTo>
                <a:lnTo>
                  <a:pt x="61293" y="112663"/>
                </a:lnTo>
                <a:lnTo>
                  <a:pt x="93043" y="80597"/>
                </a:lnTo>
                <a:lnTo>
                  <a:pt x="130055" y="53092"/>
                </a:lnTo>
                <a:lnTo>
                  <a:pt x="171673" y="30713"/>
                </a:lnTo>
                <a:lnTo>
                  <a:pt x="217245" y="14027"/>
                </a:lnTo>
                <a:lnTo>
                  <a:pt x="266114" y="3601"/>
                </a:lnTo>
                <a:lnTo>
                  <a:pt x="317626" y="0"/>
                </a:lnTo>
                <a:lnTo>
                  <a:pt x="369170" y="3601"/>
                </a:lnTo>
                <a:lnTo>
                  <a:pt x="418057" y="14027"/>
                </a:lnTo>
                <a:lnTo>
                  <a:pt x="463636" y="30713"/>
                </a:lnTo>
                <a:lnTo>
                  <a:pt x="505253" y="53092"/>
                </a:lnTo>
                <a:lnTo>
                  <a:pt x="542258" y="80597"/>
                </a:lnTo>
                <a:lnTo>
                  <a:pt x="573997" y="112663"/>
                </a:lnTo>
                <a:lnTo>
                  <a:pt x="599818" y="148723"/>
                </a:lnTo>
                <a:lnTo>
                  <a:pt x="619070" y="188211"/>
                </a:lnTo>
                <a:lnTo>
                  <a:pt x="631099" y="230562"/>
                </a:lnTo>
                <a:lnTo>
                  <a:pt x="635253" y="275209"/>
                </a:lnTo>
                <a:lnTo>
                  <a:pt x="631099" y="319889"/>
                </a:lnTo>
                <a:lnTo>
                  <a:pt x="619070" y="362268"/>
                </a:lnTo>
                <a:lnTo>
                  <a:pt x="599818" y="401777"/>
                </a:lnTo>
                <a:lnTo>
                  <a:pt x="573997" y="437854"/>
                </a:lnTo>
                <a:lnTo>
                  <a:pt x="542258" y="469931"/>
                </a:lnTo>
                <a:lnTo>
                  <a:pt x="505253" y="497444"/>
                </a:lnTo>
                <a:lnTo>
                  <a:pt x="463636" y="519828"/>
                </a:lnTo>
                <a:lnTo>
                  <a:pt x="418057" y="536516"/>
                </a:lnTo>
                <a:lnTo>
                  <a:pt x="369170" y="546943"/>
                </a:lnTo>
                <a:lnTo>
                  <a:pt x="317626" y="550545"/>
                </a:lnTo>
                <a:lnTo>
                  <a:pt x="266114" y="546943"/>
                </a:lnTo>
                <a:lnTo>
                  <a:pt x="217245" y="536516"/>
                </a:lnTo>
                <a:lnTo>
                  <a:pt x="171673" y="519828"/>
                </a:lnTo>
                <a:lnTo>
                  <a:pt x="130055" y="497444"/>
                </a:lnTo>
                <a:lnTo>
                  <a:pt x="93043" y="469931"/>
                </a:lnTo>
                <a:lnTo>
                  <a:pt x="61293" y="437854"/>
                </a:lnTo>
                <a:lnTo>
                  <a:pt x="35459" y="401777"/>
                </a:lnTo>
                <a:lnTo>
                  <a:pt x="16196" y="362268"/>
                </a:lnTo>
                <a:lnTo>
                  <a:pt x="4158" y="319889"/>
                </a:lnTo>
                <a:lnTo>
                  <a:pt x="0" y="275209"/>
                </a:lnTo>
                <a:close/>
              </a:path>
            </a:pathLst>
          </a:custGeom>
          <a:ln w="254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bk object 65"/>
          <p:cNvSpPr/>
          <p:nvPr/>
        </p:nvSpPr>
        <p:spPr>
          <a:xfrm>
            <a:off x="5936996" y="1602613"/>
            <a:ext cx="217804" cy="201930"/>
          </a:xfrm>
          <a:custGeom>
            <a:avLst/>
            <a:gdLst/>
            <a:ahLst/>
            <a:cxnLst/>
            <a:rect l="l" t="t" r="r" b="b"/>
            <a:pathLst>
              <a:path w="217804" h="201930">
                <a:moveTo>
                  <a:pt x="66293" y="0"/>
                </a:moveTo>
                <a:lnTo>
                  <a:pt x="0" y="114300"/>
                </a:lnTo>
                <a:lnTo>
                  <a:pt x="151129" y="201802"/>
                </a:lnTo>
                <a:lnTo>
                  <a:pt x="217424" y="87502"/>
                </a:lnTo>
                <a:lnTo>
                  <a:pt x="662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bk object 66"/>
          <p:cNvSpPr/>
          <p:nvPr/>
        </p:nvSpPr>
        <p:spPr>
          <a:xfrm>
            <a:off x="5936996" y="1602613"/>
            <a:ext cx="217804" cy="201930"/>
          </a:xfrm>
          <a:custGeom>
            <a:avLst/>
            <a:gdLst/>
            <a:ahLst/>
            <a:cxnLst/>
            <a:rect l="l" t="t" r="r" b="b"/>
            <a:pathLst>
              <a:path w="217804" h="201930">
                <a:moveTo>
                  <a:pt x="0" y="114300"/>
                </a:moveTo>
                <a:lnTo>
                  <a:pt x="66293" y="0"/>
                </a:lnTo>
                <a:lnTo>
                  <a:pt x="217424" y="87502"/>
                </a:lnTo>
                <a:lnTo>
                  <a:pt x="151129" y="201802"/>
                </a:lnTo>
                <a:lnTo>
                  <a:pt x="0" y="114300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bk object 67"/>
          <p:cNvSpPr/>
          <p:nvPr/>
        </p:nvSpPr>
        <p:spPr>
          <a:xfrm>
            <a:off x="6011675" y="1536071"/>
            <a:ext cx="173990" cy="127635"/>
          </a:xfrm>
          <a:custGeom>
            <a:avLst/>
            <a:gdLst/>
            <a:ahLst/>
            <a:cxnLst/>
            <a:rect l="l" t="t" r="r" b="b"/>
            <a:pathLst>
              <a:path w="173989" h="127635">
                <a:moveTo>
                  <a:pt x="22860" y="0"/>
                </a:moveTo>
                <a:lnTo>
                  <a:pt x="0" y="39497"/>
                </a:lnTo>
                <a:lnTo>
                  <a:pt x="151129" y="127126"/>
                </a:lnTo>
                <a:lnTo>
                  <a:pt x="173989" y="87502"/>
                </a:lnTo>
                <a:lnTo>
                  <a:pt x="22860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bk object 68"/>
          <p:cNvSpPr/>
          <p:nvPr/>
        </p:nvSpPr>
        <p:spPr>
          <a:xfrm>
            <a:off x="6011675" y="1536071"/>
            <a:ext cx="173990" cy="127635"/>
          </a:xfrm>
          <a:custGeom>
            <a:avLst/>
            <a:gdLst/>
            <a:ahLst/>
            <a:cxnLst/>
            <a:rect l="l" t="t" r="r" b="b"/>
            <a:pathLst>
              <a:path w="173989" h="127635">
                <a:moveTo>
                  <a:pt x="0" y="39497"/>
                </a:moveTo>
                <a:lnTo>
                  <a:pt x="22860" y="0"/>
                </a:lnTo>
                <a:lnTo>
                  <a:pt x="173989" y="87502"/>
                </a:lnTo>
                <a:lnTo>
                  <a:pt x="151129" y="127126"/>
                </a:lnTo>
                <a:lnTo>
                  <a:pt x="0" y="39497"/>
                </a:lnTo>
                <a:close/>
              </a:path>
            </a:pathLst>
          </a:custGeom>
          <a:ln w="25400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bk object 69"/>
          <p:cNvSpPr/>
          <p:nvPr/>
        </p:nvSpPr>
        <p:spPr>
          <a:xfrm>
            <a:off x="5606796" y="1560576"/>
            <a:ext cx="367284" cy="31699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bk object 70"/>
          <p:cNvSpPr/>
          <p:nvPr/>
        </p:nvSpPr>
        <p:spPr>
          <a:xfrm>
            <a:off x="5762247" y="1656588"/>
            <a:ext cx="228601" cy="2316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bk object 71"/>
          <p:cNvSpPr/>
          <p:nvPr/>
        </p:nvSpPr>
        <p:spPr>
          <a:xfrm>
            <a:off x="5779007" y="1667256"/>
            <a:ext cx="524256" cy="41300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bk object 72"/>
          <p:cNvSpPr/>
          <p:nvPr/>
        </p:nvSpPr>
        <p:spPr>
          <a:xfrm>
            <a:off x="6091428" y="1859279"/>
            <a:ext cx="231648" cy="2346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bk object 73"/>
          <p:cNvSpPr/>
          <p:nvPr/>
        </p:nvSpPr>
        <p:spPr>
          <a:xfrm>
            <a:off x="5703826" y="1654175"/>
            <a:ext cx="493522" cy="34569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bk object 74"/>
          <p:cNvSpPr/>
          <p:nvPr/>
        </p:nvSpPr>
        <p:spPr>
          <a:xfrm>
            <a:off x="3607308" y="2564899"/>
            <a:ext cx="288036" cy="28346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bk object 75"/>
          <p:cNvSpPr/>
          <p:nvPr/>
        </p:nvSpPr>
        <p:spPr>
          <a:xfrm>
            <a:off x="3749043" y="2638050"/>
            <a:ext cx="283463" cy="28346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bk object 76"/>
          <p:cNvSpPr/>
          <p:nvPr/>
        </p:nvSpPr>
        <p:spPr>
          <a:xfrm>
            <a:off x="3886203" y="2702058"/>
            <a:ext cx="283463" cy="28346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bk object 77"/>
          <p:cNvSpPr/>
          <p:nvPr/>
        </p:nvSpPr>
        <p:spPr>
          <a:xfrm>
            <a:off x="4023362" y="2766061"/>
            <a:ext cx="283463" cy="28803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bk object 78"/>
          <p:cNvSpPr/>
          <p:nvPr/>
        </p:nvSpPr>
        <p:spPr>
          <a:xfrm>
            <a:off x="4155947" y="2830073"/>
            <a:ext cx="278891" cy="283463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bk object 79"/>
          <p:cNvSpPr/>
          <p:nvPr/>
        </p:nvSpPr>
        <p:spPr>
          <a:xfrm>
            <a:off x="4343403" y="2938533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4">
                <a:moveTo>
                  <a:pt x="66421" y="0"/>
                </a:moveTo>
                <a:lnTo>
                  <a:pt x="0" y="115443"/>
                </a:lnTo>
                <a:lnTo>
                  <a:pt x="115442" y="181737"/>
                </a:lnTo>
                <a:lnTo>
                  <a:pt x="181863" y="66294"/>
                </a:lnTo>
                <a:lnTo>
                  <a:pt x="6642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bk object 80"/>
          <p:cNvSpPr/>
          <p:nvPr/>
        </p:nvSpPr>
        <p:spPr>
          <a:xfrm>
            <a:off x="4343403" y="2938533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4">
                <a:moveTo>
                  <a:pt x="66421" y="0"/>
                </a:moveTo>
                <a:lnTo>
                  <a:pt x="181863" y="66294"/>
                </a:lnTo>
                <a:lnTo>
                  <a:pt x="115442" y="181737"/>
                </a:lnTo>
                <a:lnTo>
                  <a:pt x="0" y="115443"/>
                </a:lnTo>
                <a:lnTo>
                  <a:pt x="66421" y="0"/>
                </a:lnTo>
                <a:close/>
              </a:path>
            </a:pathLst>
          </a:custGeom>
          <a:ln w="127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bk object 81"/>
          <p:cNvSpPr/>
          <p:nvPr/>
        </p:nvSpPr>
        <p:spPr>
          <a:xfrm>
            <a:off x="4481577" y="3009907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4">
                <a:moveTo>
                  <a:pt x="66294" y="0"/>
                </a:moveTo>
                <a:lnTo>
                  <a:pt x="0" y="115442"/>
                </a:lnTo>
                <a:lnTo>
                  <a:pt x="115443" y="181863"/>
                </a:lnTo>
                <a:lnTo>
                  <a:pt x="181863" y="66421"/>
                </a:lnTo>
                <a:lnTo>
                  <a:pt x="6629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bk object 82"/>
          <p:cNvSpPr/>
          <p:nvPr/>
        </p:nvSpPr>
        <p:spPr>
          <a:xfrm>
            <a:off x="4481577" y="3009907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4">
                <a:moveTo>
                  <a:pt x="66294" y="0"/>
                </a:moveTo>
                <a:lnTo>
                  <a:pt x="181863" y="66421"/>
                </a:lnTo>
                <a:lnTo>
                  <a:pt x="115443" y="181863"/>
                </a:lnTo>
                <a:lnTo>
                  <a:pt x="0" y="115442"/>
                </a:lnTo>
                <a:lnTo>
                  <a:pt x="66294" y="0"/>
                </a:lnTo>
                <a:close/>
              </a:path>
            </a:pathLst>
          </a:custGeom>
          <a:ln w="127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bk object 83"/>
          <p:cNvSpPr/>
          <p:nvPr/>
        </p:nvSpPr>
        <p:spPr>
          <a:xfrm>
            <a:off x="4614930" y="3086107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5">
                <a:moveTo>
                  <a:pt x="66294" y="0"/>
                </a:moveTo>
                <a:lnTo>
                  <a:pt x="0" y="115442"/>
                </a:lnTo>
                <a:lnTo>
                  <a:pt x="115443" y="181863"/>
                </a:lnTo>
                <a:lnTo>
                  <a:pt x="181737" y="66421"/>
                </a:lnTo>
                <a:lnTo>
                  <a:pt x="6629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bk object 84"/>
          <p:cNvSpPr/>
          <p:nvPr/>
        </p:nvSpPr>
        <p:spPr>
          <a:xfrm>
            <a:off x="4614930" y="3086107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5">
                <a:moveTo>
                  <a:pt x="66294" y="0"/>
                </a:moveTo>
                <a:lnTo>
                  <a:pt x="181737" y="66421"/>
                </a:lnTo>
                <a:lnTo>
                  <a:pt x="115443" y="181863"/>
                </a:lnTo>
                <a:lnTo>
                  <a:pt x="0" y="115442"/>
                </a:lnTo>
                <a:lnTo>
                  <a:pt x="66294" y="0"/>
                </a:lnTo>
                <a:close/>
              </a:path>
            </a:pathLst>
          </a:custGeom>
          <a:ln w="127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bk object 85"/>
          <p:cNvSpPr/>
          <p:nvPr/>
        </p:nvSpPr>
        <p:spPr>
          <a:xfrm>
            <a:off x="4748276" y="3157608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5">
                <a:moveTo>
                  <a:pt x="66294" y="0"/>
                </a:moveTo>
                <a:lnTo>
                  <a:pt x="0" y="115443"/>
                </a:lnTo>
                <a:lnTo>
                  <a:pt x="115443" y="181863"/>
                </a:lnTo>
                <a:lnTo>
                  <a:pt x="181737" y="66294"/>
                </a:lnTo>
                <a:lnTo>
                  <a:pt x="6629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bk object 86"/>
          <p:cNvSpPr/>
          <p:nvPr/>
        </p:nvSpPr>
        <p:spPr>
          <a:xfrm>
            <a:off x="4748276" y="3157608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5">
                <a:moveTo>
                  <a:pt x="66294" y="0"/>
                </a:moveTo>
                <a:lnTo>
                  <a:pt x="181737" y="66294"/>
                </a:lnTo>
                <a:lnTo>
                  <a:pt x="115443" y="181863"/>
                </a:lnTo>
                <a:lnTo>
                  <a:pt x="0" y="115443"/>
                </a:lnTo>
                <a:lnTo>
                  <a:pt x="66294" y="0"/>
                </a:lnTo>
                <a:close/>
              </a:path>
            </a:pathLst>
          </a:custGeom>
          <a:ln w="127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bk object 87"/>
          <p:cNvSpPr/>
          <p:nvPr/>
        </p:nvSpPr>
        <p:spPr>
          <a:xfrm>
            <a:off x="4837180" y="3200406"/>
            <a:ext cx="283463" cy="28346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bk object 88"/>
          <p:cNvSpPr/>
          <p:nvPr/>
        </p:nvSpPr>
        <p:spPr>
          <a:xfrm>
            <a:off x="4974336" y="3268986"/>
            <a:ext cx="288036" cy="278891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bk object 89"/>
          <p:cNvSpPr/>
          <p:nvPr/>
        </p:nvSpPr>
        <p:spPr>
          <a:xfrm>
            <a:off x="5111499" y="3342132"/>
            <a:ext cx="278891" cy="283464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bk object 90"/>
          <p:cNvSpPr/>
          <p:nvPr/>
        </p:nvSpPr>
        <p:spPr>
          <a:xfrm>
            <a:off x="5300599" y="3448053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5">
                <a:moveTo>
                  <a:pt x="66421" y="0"/>
                </a:moveTo>
                <a:lnTo>
                  <a:pt x="0" y="115442"/>
                </a:lnTo>
                <a:lnTo>
                  <a:pt x="115570" y="181863"/>
                </a:lnTo>
                <a:lnTo>
                  <a:pt x="181863" y="66421"/>
                </a:lnTo>
                <a:lnTo>
                  <a:pt x="6642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bk object 91"/>
          <p:cNvSpPr/>
          <p:nvPr/>
        </p:nvSpPr>
        <p:spPr>
          <a:xfrm>
            <a:off x="5300599" y="3448053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5">
                <a:moveTo>
                  <a:pt x="66421" y="0"/>
                </a:moveTo>
                <a:lnTo>
                  <a:pt x="181863" y="66421"/>
                </a:lnTo>
                <a:lnTo>
                  <a:pt x="115570" y="181863"/>
                </a:lnTo>
                <a:lnTo>
                  <a:pt x="0" y="115442"/>
                </a:lnTo>
                <a:lnTo>
                  <a:pt x="66421" y="0"/>
                </a:lnTo>
                <a:close/>
              </a:path>
            </a:pathLst>
          </a:custGeom>
          <a:ln w="127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bk object 92"/>
          <p:cNvSpPr/>
          <p:nvPr/>
        </p:nvSpPr>
        <p:spPr>
          <a:xfrm>
            <a:off x="5385816" y="3483864"/>
            <a:ext cx="288036" cy="28346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bk object 93"/>
          <p:cNvSpPr/>
          <p:nvPr/>
        </p:nvSpPr>
        <p:spPr>
          <a:xfrm>
            <a:off x="5527550" y="3547878"/>
            <a:ext cx="283463" cy="283463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bk object 94"/>
          <p:cNvSpPr/>
          <p:nvPr/>
        </p:nvSpPr>
        <p:spPr>
          <a:xfrm>
            <a:off x="5660136" y="3611879"/>
            <a:ext cx="288036" cy="27889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bk object 95"/>
          <p:cNvSpPr/>
          <p:nvPr/>
        </p:nvSpPr>
        <p:spPr>
          <a:xfrm>
            <a:off x="5853177" y="3712339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5">
                <a:moveTo>
                  <a:pt x="66294" y="0"/>
                </a:moveTo>
                <a:lnTo>
                  <a:pt x="0" y="115569"/>
                </a:lnTo>
                <a:lnTo>
                  <a:pt x="115443" y="181863"/>
                </a:lnTo>
                <a:lnTo>
                  <a:pt x="181863" y="66420"/>
                </a:lnTo>
                <a:lnTo>
                  <a:pt x="6629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bk object 96"/>
          <p:cNvSpPr/>
          <p:nvPr/>
        </p:nvSpPr>
        <p:spPr>
          <a:xfrm>
            <a:off x="5853177" y="3712339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5">
                <a:moveTo>
                  <a:pt x="66294" y="0"/>
                </a:moveTo>
                <a:lnTo>
                  <a:pt x="181863" y="66420"/>
                </a:lnTo>
                <a:lnTo>
                  <a:pt x="115443" y="181863"/>
                </a:lnTo>
                <a:lnTo>
                  <a:pt x="0" y="115569"/>
                </a:lnTo>
                <a:lnTo>
                  <a:pt x="66294" y="0"/>
                </a:lnTo>
                <a:close/>
              </a:path>
            </a:pathLst>
          </a:custGeom>
          <a:ln w="127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bk object 97"/>
          <p:cNvSpPr/>
          <p:nvPr/>
        </p:nvSpPr>
        <p:spPr>
          <a:xfrm>
            <a:off x="5861303" y="3877055"/>
            <a:ext cx="278891" cy="288036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bk object 98"/>
          <p:cNvSpPr/>
          <p:nvPr/>
        </p:nvSpPr>
        <p:spPr>
          <a:xfrm>
            <a:off x="5783580" y="4014215"/>
            <a:ext cx="288036" cy="278892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bk object 99"/>
          <p:cNvSpPr/>
          <p:nvPr/>
        </p:nvSpPr>
        <p:spPr>
          <a:xfrm>
            <a:off x="5710431" y="4142239"/>
            <a:ext cx="278891" cy="28346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bk object 100"/>
          <p:cNvSpPr/>
          <p:nvPr/>
        </p:nvSpPr>
        <p:spPr>
          <a:xfrm>
            <a:off x="5637279" y="4274827"/>
            <a:ext cx="283463" cy="283463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1" name="bk object 101"/>
          <p:cNvSpPr/>
          <p:nvPr/>
        </p:nvSpPr>
        <p:spPr>
          <a:xfrm>
            <a:off x="5614926" y="4438657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5">
                <a:moveTo>
                  <a:pt x="66421" y="0"/>
                </a:moveTo>
                <a:lnTo>
                  <a:pt x="0" y="115443"/>
                </a:lnTo>
                <a:lnTo>
                  <a:pt x="115570" y="181863"/>
                </a:lnTo>
                <a:lnTo>
                  <a:pt x="181863" y="66420"/>
                </a:lnTo>
                <a:lnTo>
                  <a:pt x="6642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bk object 102"/>
          <p:cNvSpPr/>
          <p:nvPr/>
        </p:nvSpPr>
        <p:spPr>
          <a:xfrm>
            <a:off x="5614926" y="4438657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5">
                <a:moveTo>
                  <a:pt x="66421" y="0"/>
                </a:moveTo>
                <a:lnTo>
                  <a:pt x="181863" y="66420"/>
                </a:lnTo>
                <a:lnTo>
                  <a:pt x="115570" y="181863"/>
                </a:lnTo>
                <a:lnTo>
                  <a:pt x="0" y="115443"/>
                </a:lnTo>
                <a:lnTo>
                  <a:pt x="66421" y="0"/>
                </a:lnTo>
                <a:close/>
              </a:path>
            </a:pathLst>
          </a:custGeom>
          <a:ln w="127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bk object 103"/>
          <p:cNvSpPr/>
          <p:nvPr/>
        </p:nvSpPr>
        <p:spPr>
          <a:xfrm>
            <a:off x="5543550" y="4572007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5">
                <a:moveTo>
                  <a:pt x="66421" y="0"/>
                </a:moveTo>
                <a:lnTo>
                  <a:pt x="0" y="115443"/>
                </a:lnTo>
                <a:lnTo>
                  <a:pt x="115442" y="181863"/>
                </a:lnTo>
                <a:lnTo>
                  <a:pt x="181863" y="66420"/>
                </a:lnTo>
                <a:lnTo>
                  <a:pt x="6642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bk object 104"/>
          <p:cNvSpPr/>
          <p:nvPr/>
        </p:nvSpPr>
        <p:spPr>
          <a:xfrm>
            <a:off x="5543550" y="4572007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5">
                <a:moveTo>
                  <a:pt x="66421" y="0"/>
                </a:moveTo>
                <a:lnTo>
                  <a:pt x="181863" y="66420"/>
                </a:lnTo>
                <a:lnTo>
                  <a:pt x="115442" y="181863"/>
                </a:lnTo>
                <a:lnTo>
                  <a:pt x="0" y="115443"/>
                </a:lnTo>
                <a:lnTo>
                  <a:pt x="66421" y="0"/>
                </a:lnTo>
                <a:close/>
              </a:path>
            </a:pathLst>
          </a:custGeom>
          <a:ln w="127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bk object 105"/>
          <p:cNvSpPr/>
          <p:nvPr/>
        </p:nvSpPr>
        <p:spPr>
          <a:xfrm>
            <a:off x="5417824" y="4672584"/>
            <a:ext cx="278891" cy="288036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bk object 106"/>
          <p:cNvSpPr/>
          <p:nvPr/>
        </p:nvSpPr>
        <p:spPr>
          <a:xfrm>
            <a:off x="5340096" y="4809751"/>
            <a:ext cx="288036" cy="283463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bk object 107"/>
          <p:cNvSpPr/>
          <p:nvPr/>
        </p:nvSpPr>
        <p:spPr>
          <a:xfrm>
            <a:off x="5271519" y="4933195"/>
            <a:ext cx="283463" cy="283463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bk object 108"/>
          <p:cNvSpPr/>
          <p:nvPr/>
        </p:nvSpPr>
        <p:spPr>
          <a:xfrm>
            <a:off x="5143504" y="4957705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5">
                <a:moveTo>
                  <a:pt x="66421" y="0"/>
                </a:moveTo>
                <a:lnTo>
                  <a:pt x="0" y="115569"/>
                </a:lnTo>
                <a:lnTo>
                  <a:pt x="115442" y="181863"/>
                </a:lnTo>
                <a:lnTo>
                  <a:pt x="181863" y="66420"/>
                </a:lnTo>
                <a:lnTo>
                  <a:pt x="6642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bk object 109"/>
          <p:cNvSpPr/>
          <p:nvPr/>
        </p:nvSpPr>
        <p:spPr>
          <a:xfrm>
            <a:off x="5143504" y="4957705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5">
                <a:moveTo>
                  <a:pt x="66421" y="0"/>
                </a:moveTo>
                <a:lnTo>
                  <a:pt x="181863" y="66420"/>
                </a:lnTo>
                <a:lnTo>
                  <a:pt x="115442" y="181863"/>
                </a:lnTo>
                <a:lnTo>
                  <a:pt x="0" y="115569"/>
                </a:lnTo>
                <a:lnTo>
                  <a:pt x="66421" y="0"/>
                </a:lnTo>
                <a:close/>
              </a:path>
            </a:pathLst>
          </a:custGeom>
          <a:ln w="127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bk object 110"/>
          <p:cNvSpPr/>
          <p:nvPr/>
        </p:nvSpPr>
        <p:spPr>
          <a:xfrm>
            <a:off x="4962526" y="4972057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5">
                <a:moveTo>
                  <a:pt x="66421" y="0"/>
                </a:moveTo>
                <a:lnTo>
                  <a:pt x="0" y="115443"/>
                </a:lnTo>
                <a:lnTo>
                  <a:pt x="115442" y="181863"/>
                </a:lnTo>
                <a:lnTo>
                  <a:pt x="181863" y="66293"/>
                </a:lnTo>
                <a:lnTo>
                  <a:pt x="6642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bk object 111"/>
          <p:cNvSpPr/>
          <p:nvPr/>
        </p:nvSpPr>
        <p:spPr>
          <a:xfrm>
            <a:off x="4962526" y="4972057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5">
                <a:moveTo>
                  <a:pt x="66421" y="0"/>
                </a:moveTo>
                <a:lnTo>
                  <a:pt x="181863" y="66293"/>
                </a:lnTo>
                <a:lnTo>
                  <a:pt x="115442" y="181863"/>
                </a:lnTo>
                <a:lnTo>
                  <a:pt x="0" y="115443"/>
                </a:lnTo>
                <a:lnTo>
                  <a:pt x="66421" y="0"/>
                </a:lnTo>
                <a:close/>
              </a:path>
            </a:pathLst>
          </a:custGeom>
          <a:ln w="127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bk object 112"/>
          <p:cNvSpPr/>
          <p:nvPr/>
        </p:nvSpPr>
        <p:spPr>
          <a:xfrm>
            <a:off x="4819650" y="5062480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5">
                <a:moveTo>
                  <a:pt x="66421" y="0"/>
                </a:moveTo>
                <a:lnTo>
                  <a:pt x="0" y="115569"/>
                </a:lnTo>
                <a:lnTo>
                  <a:pt x="115442" y="181863"/>
                </a:lnTo>
                <a:lnTo>
                  <a:pt x="181863" y="66420"/>
                </a:lnTo>
                <a:lnTo>
                  <a:pt x="6642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bk object 113"/>
          <p:cNvSpPr/>
          <p:nvPr/>
        </p:nvSpPr>
        <p:spPr>
          <a:xfrm>
            <a:off x="4819650" y="5062480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5">
                <a:moveTo>
                  <a:pt x="66421" y="0"/>
                </a:moveTo>
                <a:lnTo>
                  <a:pt x="181863" y="66420"/>
                </a:lnTo>
                <a:lnTo>
                  <a:pt x="115442" y="181863"/>
                </a:lnTo>
                <a:lnTo>
                  <a:pt x="0" y="115569"/>
                </a:lnTo>
                <a:lnTo>
                  <a:pt x="66421" y="0"/>
                </a:lnTo>
                <a:close/>
              </a:path>
            </a:pathLst>
          </a:custGeom>
          <a:ln w="127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bk object 114"/>
          <p:cNvSpPr/>
          <p:nvPr/>
        </p:nvSpPr>
        <p:spPr>
          <a:xfrm>
            <a:off x="4652898" y="5043430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5">
                <a:moveTo>
                  <a:pt x="66421" y="0"/>
                </a:moveTo>
                <a:lnTo>
                  <a:pt x="0" y="115569"/>
                </a:lnTo>
                <a:lnTo>
                  <a:pt x="115570" y="181863"/>
                </a:lnTo>
                <a:lnTo>
                  <a:pt x="181863" y="66420"/>
                </a:lnTo>
                <a:lnTo>
                  <a:pt x="6642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bk object 115"/>
          <p:cNvSpPr/>
          <p:nvPr/>
        </p:nvSpPr>
        <p:spPr>
          <a:xfrm>
            <a:off x="4652898" y="5043430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5">
                <a:moveTo>
                  <a:pt x="66421" y="0"/>
                </a:moveTo>
                <a:lnTo>
                  <a:pt x="181863" y="66420"/>
                </a:lnTo>
                <a:lnTo>
                  <a:pt x="115570" y="181863"/>
                </a:lnTo>
                <a:lnTo>
                  <a:pt x="0" y="115569"/>
                </a:lnTo>
                <a:lnTo>
                  <a:pt x="66421" y="0"/>
                </a:lnTo>
                <a:close/>
              </a:path>
            </a:pathLst>
          </a:custGeom>
          <a:ln w="127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bk object 116"/>
          <p:cNvSpPr/>
          <p:nvPr/>
        </p:nvSpPr>
        <p:spPr>
          <a:xfrm>
            <a:off x="4481070" y="5072133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5">
                <a:moveTo>
                  <a:pt x="66421" y="0"/>
                </a:moveTo>
                <a:lnTo>
                  <a:pt x="0" y="115443"/>
                </a:lnTo>
                <a:lnTo>
                  <a:pt x="115443" y="181864"/>
                </a:lnTo>
                <a:lnTo>
                  <a:pt x="181864" y="66293"/>
                </a:lnTo>
                <a:lnTo>
                  <a:pt x="6642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bk object 117"/>
          <p:cNvSpPr/>
          <p:nvPr/>
        </p:nvSpPr>
        <p:spPr>
          <a:xfrm>
            <a:off x="4481070" y="5072133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5">
                <a:moveTo>
                  <a:pt x="66421" y="0"/>
                </a:moveTo>
                <a:lnTo>
                  <a:pt x="181864" y="66293"/>
                </a:lnTo>
                <a:lnTo>
                  <a:pt x="115443" y="181864"/>
                </a:lnTo>
                <a:lnTo>
                  <a:pt x="0" y="115443"/>
                </a:lnTo>
                <a:lnTo>
                  <a:pt x="66421" y="0"/>
                </a:lnTo>
                <a:close/>
              </a:path>
            </a:pathLst>
          </a:custGeom>
          <a:ln w="127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bk object 118"/>
          <p:cNvSpPr/>
          <p:nvPr/>
        </p:nvSpPr>
        <p:spPr>
          <a:xfrm>
            <a:off x="4404486" y="5205483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5">
                <a:moveTo>
                  <a:pt x="66293" y="0"/>
                </a:moveTo>
                <a:lnTo>
                  <a:pt x="0" y="115443"/>
                </a:lnTo>
                <a:lnTo>
                  <a:pt x="115442" y="181864"/>
                </a:lnTo>
                <a:lnTo>
                  <a:pt x="181863" y="66293"/>
                </a:lnTo>
                <a:lnTo>
                  <a:pt x="6629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bk object 119"/>
          <p:cNvSpPr/>
          <p:nvPr/>
        </p:nvSpPr>
        <p:spPr>
          <a:xfrm>
            <a:off x="4404486" y="5205483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5">
                <a:moveTo>
                  <a:pt x="66293" y="0"/>
                </a:moveTo>
                <a:lnTo>
                  <a:pt x="181863" y="66293"/>
                </a:lnTo>
                <a:lnTo>
                  <a:pt x="115442" y="181864"/>
                </a:lnTo>
                <a:lnTo>
                  <a:pt x="0" y="115443"/>
                </a:lnTo>
                <a:lnTo>
                  <a:pt x="66293" y="0"/>
                </a:lnTo>
                <a:close/>
              </a:path>
            </a:pathLst>
          </a:custGeom>
          <a:ln w="126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bk object 120"/>
          <p:cNvSpPr/>
          <p:nvPr/>
        </p:nvSpPr>
        <p:spPr>
          <a:xfrm>
            <a:off x="4318761" y="5338705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5">
                <a:moveTo>
                  <a:pt x="66293" y="0"/>
                </a:moveTo>
                <a:lnTo>
                  <a:pt x="0" y="115569"/>
                </a:lnTo>
                <a:lnTo>
                  <a:pt x="115442" y="181863"/>
                </a:lnTo>
                <a:lnTo>
                  <a:pt x="181863" y="66420"/>
                </a:lnTo>
                <a:lnTo>
                  <a:pt x="6629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bk object 121"/>
          <p:cNvSpPr/>
          <p:nvPr/>
        </p:nvSpPr>
        <p:spPr>
          <a:xfrm>
            <a:off x="4318761" y="5338705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5">
                <a:moveTo>
                  <a:pt x="66293" y="0"/>
                </a:moveTo>
                <a:lnTo>
                  <a:pt x="181863" y="66420"/>
                </a:lnTo>
                <a:lnTo>
                  <a:pt x="115442" y="181863"/>
                </a:lnTo>
                <a:lnTo>
                  <a:pt x="0" y="115569"/>
                </a:lnTo>
                <a:lnTo>
                  <a:pt x="66293" y="0"/>
                </a:lnTo>
                <a:close/>
              </a:path>
            </a:pathLst>
          </a:custGeom>
          <a:ln w="127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bk object 122"/>
          <p:cNvSpPr/>
          <p:nvPr/>
        </p:nvSpPr>
        <p:spPr>
          <a:xfrm>
            <a:off x="4147314" y="5405380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5">
                <a:moveTo>
                  <a:pt x="66293" y="0"/>
                </a:moveTo>
                <a:lnTo>
                  <a:pt x="0" y="115569"/>
                </a:lnTo>
                <a:lnTo>
                  <a:pt x="115442" y="181863"/>
                </a:lnTo>
                <a:lnTo>
                  <a:pt x="181863" y="66420"/>
                </a:lnTo>
                <a:lnTo>
                  <a:pt x="6629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bk object 123"/>
          <p:cNvSpPr/>
          <p:nvPr/>
        </p:nvSpPr>
        <p:spPr>
          <a:xfrm>
            <a:off x="4147314" y="5405380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5">
                <a:moveTo>
                  <a:pt x="66293" y="0"/>
                </a:moveTo>
                <a:lnTo>
                  <a:pt x="181863" y="66420"/>
                </a:lnTo>
                <a:lnTo>
                  <a:pt x="115442" y="181863"/>
                </a:lnTo>
                <a:lnTo>
                  <a:pt x="0" y="115569"/>
                </a:lnTo>
                <a:lnTo>
                  <a:pt x="66293" y="0"/>
                </a:lnTo>
                <a:close/>
              </a:path>
            </a:pathLst>
          </a:custGeom>
          <a:ln w="127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bk object 124"/>
          <p:cNvSpPr/>
          <p:nvPr/>
        </p:nvSpPr>
        <p:spPr>
          <a:xfrm>
            <a:off x="4011041" y="5336801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5">
                <a:moveTo>
                  <a:pt x="66421" y="0"/>
                </a:moveTo>
                <a:lnTo>
                  <a:pt x="0" y="115569"/>
                </a:lnTo>
                <a:lnTo>
                  <a:pt x="115443" y="181863"/>
                </a:lnTo>
                <a:lnTo>
                  <a:pt x="181863" y="66420"/>
                </a:lnTo>
                <a:lnTo>
                  <a:pt x="6642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bk object 125"/>
          <p:cNvSpPr/>
          <p:nvPr/>
        </p:nvSpPr>
        <p:spPr>
          <a:xfrm>
            <a:off x="4011041" y="5336801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5">
                <a:moveTo>
                  <a:pt x="66421" y="0"/>
                </a:moveTo>
                <a:lnTo>
                  <a:pt x="181863" y="66420"/>
                </a:lnTo>
                <a:lnTo>
                  <a:pt x="115443" y="181863"/>
                </a:lnTo>
                <a:lnTo>
                  <a:pt x="0" y="115569"/>
                </a:lnTo>
                <a:lnTo>
                  <a:pt x="66421" y="0"/>
                </a:lnTo>
                <a:close/>
              </a:path>
            </a:pathLst>
          </a:custGeom>
          <a:ln w="126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bk object 126"/>
          <p:cNvSpPr/>
          <p:nvPr/>
        </p:nvSpPr>
        <p:spPr>
          <a:xfrm>
            <a:off x="3875788" y="5265427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5">
                <a:moveTo>
                  <a:pt x="66421" y="0"/>
                </a:moveTo>
                <a:lnTo>
                  <a:pt x="0" y="115442"/>
                </a:lnTo>
                <a:lnTo>
                  <a:pt x="115442" y="181863"/>
                </a:lnTo>
                <a:lnTo>
                  <a:pt x="181863" y="66293"/>
                </a:lnTo>
                <a:lnTo>
                  <a:pt x="6642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bk object 127"/>
          <p:cNvSpPr/>
          <p:nvPr/>
        </p:nvSpPr>
        <p:spPr>
          <a:xfrm>
            <a:off x="3875788" y="5265427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5">
                <a:moveTo>
                  <a:pt x="66421" y="0"/>
                </a:moveTo>
                <a:lnTo>
                  <a:pt x="181863" y="66293"/>
                </a:lnTo>
                <a:lnTo>
                  <a:pt x="115442" y="181863"/>
                </a:lnTo>
                <a:lnTo>
                  <a:pt x="0" y="115442"/>
                </a:lnTo>
                <a:lnTo>
                  <a:pt x="66421" y="0"/>
                </a:lnTo>
                <a:close/>
              </a:path>
            </a:pathLst>
          </a:custGeom>
          <a:ln w="126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bk object 128"/>
          <p:cNvSpPr/>
          <p:nvPr/>
        </p:nvSpPr>
        <p:spPr>
          <a:xfrm>
            <a:off x="3742436" y="5186305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5">
                <a:moveTo>
                  <a:pt x="66421" y="0"/>
                </a:moveTo>
                <a:lnTo>
                  <a:pt x="0" y="115569"/>
                </a:lnTo>
                <a:lnTo>
                  <a:pt x="115442" y="181863"/>
                </a:lnTo>
                <a:lnTo>
                  <a:pt x="181863" y="66420"/>
                </a:lnTo>
                <a:lnTo>
                  <a:pt x="6642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bk object 129"/>
          <p:cNvSpPr/>
          <p:nvPr/>
        </p:nvSpPr>
        <p:spPr>
          <a:xfrm>
            <a:off x="3742436" y="5186305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5">
                <a:moveTo>
                  <a:pt x="66421" y="0"/>
                </a:moveTo>
                <a:lnTo>
                  <a:pt x="181863" y="66420"/>
                </a:lnTo>
                <a:lnTo>
                  <a:pt x="115442" y="181863"/>
                </a:lnTo>
                <a:lnTo>
                  <a:pt x="0" y="115569"/>
                </a:lnTo>
                <a:lnTo>
                  <a:pt x="66421" y="0"/>
                </a:lnTo>
                <a:close/>
              </a:path>
            </a:pathLst>
          </a:custGeom>
          <a:ln w="127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bk object 130"/>
          <p:cNvSpPr/>
          <p:nvPr/>
        </p:nvSpPr>
        <p:spPr>
          <a:xfrm>
            <a:off x="3606293" y="5117726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5">
                <a:moveTo>
                  <a:pt x="66294" y="0"/>
                </a:moveTo>
                <a:lnTo>
                  <a:pt x="0" y="115442"/>
                </a:lnTo>
                <a:lnTo>
                  <a:pt x="115443" y="181863"/>
                </a:lnTo>
                <a:lnTo>
                  <a:pt x="181863" y="66420"/>
                </a:lnTo>
                <a:lnTo>
                  <a:pt x="6629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bk object 131"/>
          <p:cNvSpPr/>
          <p:nvPr/>
        </p:nvSpPr>
        <p:spPr>
          <a:xfrm>
            <a:off x="3606293" y="5117726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5">
                <a:moveTo>
                  <a:pt x="66294" y="0"/>
                </a:moveTo>
                <a:lnTo>
                  <a:pt x="181863" y="66420"/>
                </a:lnTo>
                <a:lnTo>
                  <a:pt x="115443" y="181863"/>
                </a:lnTo>
                <a:lnTo>
                  <a:pt x="0" y="115442"/>
                </a:lnTo>
                <a:lnTo>
                  <a:pt x="66294" y="0"/>
                </a:lnTo>
                <a:close/>
              </a:path>
            </a:pathLst>
          </a:custGeom>
          <a:ln w="126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bk object 132"/>
          <p:cNvSpPr/>
          <p:nvPr/>
        </p:nvSpPr>
        <p:spPr>
          <a:xfrm>
            <a:off x="3471039" y="5046352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5">
                <a:moveTo>
                  <a:pt x="66293" y="0"/>
                </a:moveTo>
                <a:lnTo>
                  <a:pt x="0" y="115442"/>
                </a:lnTo>
                <a:lnTo>
                  <a:pt x="115442" y="181863"/>
                </a:lnTo>
                <a:lnTo>
                  <a:pt x="181863" y="66293"/>
                </a:lnTo>
                <a:lnTo>
                  <a:pt x="6629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bk object 133"/>
          <p:cNvSpPr/>
          <p:nvPr/>
        </p:nvSpPr>
        <p:spPr>
          <a:xfrm>
            <a:off x="3471039" y="5046352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5">
                <a:moveTo>
                  <a:pt x="66293" y="0"/>
                </a:moveTo>
                <a:lnTo>
                  <a:pt x="181863" y="66293"/>
                </a:lnTo>
                <a:lnTo>
                  <a:pt x="115442" y="181863"/>
                </a:lnTo>
                <a:lnTo>
                  <a:pt x="0" y="115442"/>
                </a:lnTo>
                <a:lnTo>
                  <a:pt x="66293" y="0"/>
                </a:lnTo>
                <a:close/>
              </a:path>
            </a:pathLst>
          </a:custGeom>
          <a:ln w="127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bk object 134"/>
          <p:cNvSpPr/>
          <p:nvPr/>
        </p:nvSpPr>
        <p:spPr>
          <a:xfrm>
            <a:off x="3342388" y="4962532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5">
                <a:moveTo>
                  <a:pt x="66421" y="0"/>
                </a:moveTo>
                <a:lnTo>
                  <a:pt x="0" y="115443"/>
                </a:lnTo>
                <a:lnTo>
                  <a:pt x="115442" y="181863"/>
                </a:lnTo>
                <a:lnTo>
                  <a:pt x="181863" y="66293"/>
                </a:lnTo>
                <a:lnTo>
                  <a:pt x="6642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bk object 135"/>
          <p:cNvSpPr/>
          <p:nvPr/>
        </p:nvSpPr>
        <p:spPr>
          <a:xfrm>
            <a:off x="3342388" y="4962532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5">
                <a:moveTo>
                  <a:pt x="66421" y="0"/>
                </a:moveTo>
                <a:lnTo>
                  <a:pt x="181863" y="66293"/>
                </a:lnTo>
                <a:lnTo>
                  <a:pt x="115442" y="181863"/>
                </a:lnTo>
                <a:lnTo>
                  <a:pt x="0" y="115443"/>
                </a:lnTo>
                <a:lnTo>
                  <a:pt x="66421" y="0"/>
                </a:lnTo>
                <a:close/>
              </a:path>
            </a:pathLst>
          </a:custGeom>
          <a:ln w="127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bk object 136"/>
          <p:cNvSpPr/>
          <p:nvPr/>
        </p:nvSpPr>
        <p:spPr>
          <a:xfrm>
            <a:off x="3206242" y="4893952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5">
                <a:moveTo>
                  <a:pt x="66293" y="0"/>
                </a:moveTo>
                <a:lnTo>
                  <a:pt x="0" y="115442"/>
                </a:lnTo>
                <a:lnTo>
                  <a:pt x="115443" y="181863"/>
                </a:lnTo>
                <a:lnTo>
                  <a:pt x="181863" y="66293"/>
                </a:lnTo>
                <a:lnTo>
                  <a:pt x="6629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bk object 137"/>
          <p:cNvSpPr/>
          <p:nvPr/>
        </p:nvSpPr>
        <p:spPr>
          <a:xfrm>
            <a:off x="3206242" y="4893952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5">
                <a:moveTo>
                  <a:pt x="66293" y="0"/>
                </a:moveTo>
                <a:lnTo>
                  <a:pt x="181863" y="66293"/>
                </a:lnTo>
                <a:lnTo>
                  <a:pt x="115443" y="181863"/>
                </a:lnTo>
                <a:lnTo>
                  <a:pt x="0" y="115442"/>
                </a:lnTo>
                <a:lnTo>
                  <a:pt x="66293" y="0"/>
                </a:lnTo>
                <a:close/>
              </a:path>
            </a:pathLst>
          </a:custGeom>
          <a:ln w="127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bk object 138"/>
          <p:cNvSpPr/>
          <p:nvPr/>
        </p:nvSpPr>
        <p:spPr>
          <a:xfrm>
            <a:off x="3070987" y="4822451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5">
                <a:moveTo>
                  <a:pt x="66293" y="0"/>
                </a:moveTo>
                <a:lnTo>
                  <a:pt x="0" y="115442"/>
                </a:lnTo>
                <a:lnTo>
                  <a:pt x="115443" y="181863"/>
                </a:lnTo>
                <a:lnTo>
                  <a:pt x="181863" y="66420"/>
                </a:lnTo>
                <a:lnTo>
                  <a:pt x="6629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bk object 139"/>
          <p:cNvSpPr/>
          <p:nvPr/>
        </p:nvSpPr>
        <p:spPr>
          <a:xfrm>
            <a:off x="3070987" y="4822451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5">
                <a:moveTo>
                  <a:pt x="66293" y="0"/>
                </a:moveTo>
                <a:lnTo>
                  <a:pt x="181863" y="66420"/>
                </a:lnTo>
                <a:lnTo>
                  <a:pt x="115443" y="181863"/>
                </a:lnTo>
                <a:lnTo>
                  <a:pt x="0" y="115442"/>
                </a:lnTo>
                <a:lnTo>
                  <a:pt x="66293" y="0"/>
                </a:lnTo>
                <a:close/>
              </a:path>
            </a:pathLst>
          </a:custGeom>
          <a:ln w="127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bk object 140"/>
          <p:cNvSpPr/>
          <p:nvPr/>
        </p:nvSpPr>
        <p:spPr>
          <a:xfrm>
            <a:off x="2947162" y="4743457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5">
                <a:moveTo>
                  <a:pt x="66293" y="0"/>
                </a:moveTo>
                <a:lnTo>
                  <a:pt x="0" y="115443"/>
                </a:lnTo>
                <a:lnTo>
                  <a:pt x="115443" y="181863"/>
                </a:lnTo>
                <a:lnTo>
                  <a:pt x="181863" y="66293"/>
                </a:lnTo>
                <a:lnTo>
                  <a:pt x="6629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bk object 141"/>
          <p:cNvSpPr/>
          <p:nvPr/>
        </p:nvSpPr>
        <p:spPr>
          <a:xfrm>
            <a:off x="2947162" y="4743457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5">
                <a:moveTo>
                  <a:pt x="66293" y="0"/>
                </a:moveTo>
                <a:lnTo>
                  <a:pt x="181863" y="66293"/>
                </a:lnTo>
                <a:lnTo>
                  <a:pt x="115443" y="181863"/>
                </a:lnTo>
                <a:lnTo>
                  <a:pt x="0" y="115443"/>
                </a:lnTo>
                <a:lnTo>
                  <a:pt x="66293" y="0"/>
                </a:lnTo>
                <a:close/>
              </a:path>
            </a:pathLst>
          </a:custGeom>
          <a:ln w="127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2" name="bk object 142"/>
          <p:cNvSpPr/>
          <p:nvPr/>
        </p:nvSpPr>
        <p:spPr>
          <a:xfrm>
            <a:off x="2810895" y="4674749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5">
                <a:moveTo>
                  <a:pt x="66420" y="0"/>
                </a:moveTo>
                <a:lnTo>
                  <a:pt x="0" y="115569"/>
                </a:lnTo>
                <a:lnTo>
                  <a:pt x="115442" y="181863"/>
                </a:lnTo>
                <a:lnTo>
                  <a:pt x="181863" y="66420"/>
                </a:lnTo>
                <a:lnTo>
                  <a:pt x="6642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3" name="bk object 143"/>
          <p:cNvSpPr/>
          <p:nvPr/>
        </p:nvSpPr>
        <p:spPr>
          <a:xfrm>
            <a:off x="2810895" y="4674749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5">
                <a:moveTo>
                  <a:pt x="66420" y="0"/>
                </a:moveTo>
                <a:lnTo>
                  <a:pt x="181863" y="66420"/>
                </a:lnTo>
                <a:lnTo>
                  <a:pt x="115442" y="181863"/>
                </a:lnTo>
                <a:lnTo>
                  <a:pt x="0" y="115569"/>
                </a:lnTo>
                <a:lnTo>
                  <a:pt x="66420" y="0"/>
                </a:lnTo>
                <a:close/>
              </a:path>
            </a:pathLst>
          </a:custGeom>
          <a:ln w="127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4" name="bk object 144"/>
          <p:cNvSpPr/>
          <p:nvPr/>
        </p:nvSpPr>
        <p:spPr>
          <a:xfrm>
            <a:off x="2675635" y="4603376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5">
                <a:moveTo>
                  <a:pt x="66420" y="0"/>
                </a:moveTo>
                <a:lnTo>
                  <a:pt x="0" y="115442"/>
                </a:lnTo>
                <a:lnTo>
                  <a:pt x="115443" y="181863"/>
                </a:lnTo>
                <a:lnTo>
                  <a:pt x="181863" y="66420"/>
                </a:lnTo>
                <a:lnTo>
                  <a:pt x="6642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5" name="bk object 145"/>
          <p:cNvSpPr/>
          <p:nvPr/>
        </p:nvSpPr>
        <p:spPr>
          <a:xfrm>
            <a:off x="2675635" y="4603376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5">
                <a:moveTo>
                  <a:pt x="66420" y="0"/>
                </a:moveTo>
                <a:lnTo>
                  <a:pt x="181863" y="66420"/>
                </a:lnTo>
                <a:lnTo>
                  <a:pt x="115443" y="181863"/>
                </a:lnTo>
                <a:lnTo>
                  <a:pt x="0" y="115442"/>
                </a:lnTo>
                <a:lnTo>
                  <a:pt x="66420" y="0"/>
                </a:lnTo>
                <a:close/>
              </a:path>
            </a:pathLst>
          </a:custGeom>
          <a:ln w="127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6" name="bk object 146"/>
          <p:cNvSpPr/>
          <p:nvPr/>
        </p:nvSpPr>
        <p:spPr>
          <a:xfrm>
            <a:off x="2547114" y="4524254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5">
                <a:moveTo>
                  <a:pt x="66293" y="0"/>
                </a:moveTo>
                <a:lnTo>
                  <a:pt x="0" y="115569"/>
                </a:lnTo>
                <a:lnTo>
                  <a:pt x="115443" y="181863"/>
                </a:lnTo>
                <a:lnTo>
                  <a:pt x="181863" y="66420"/>
                </a:lnTo>
                <a:lnTo>
                  <a:pt x="6629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7" name="bk object 147"/>
          <p:cNvSpPr/>
          <p:nvPr/>
        </p:nvSpPr>
        <p:spPr>
          <a:xfrm>
            <a:off x="2547114" y="4524254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5">
                <a:moveTo>
                  <a:pt x="66293" y="0"/>
                </a:moveTo>
                <a:lnTo>
                  <a:pt x="181863" y="66420"/>
                </a:lnTo>
                <a:lnTo>
                  <a:pt x="115443" y="181863"/>
                </a:lnTo>
                <a:lnTo>
                  <a:pt x="0" y="115569"/>
                </a:lnTo>
                <a:lnTo>
                  <a:pt x="66293" y="0"/>
                </a:lnTo>
                <a:close/>
              </a:path>
            </a:pathLst>
          </a:custGeom>
          <a:ln w="127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8" name="bk object 148"/>
          <p:cNvSpPr/>
          <p:nvPr/>
        </p:nvSpPr>
        <p:spPr>
          <a:xfrm>
            <a:off x="2410842" y="4455674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5">
                <a:moveTo>
                  <a:pt x="66420" y="0"/>
                </a:moveTo>
                <a:lnTo>
                  <a:pt x="0" y="115569"/>
                </a:lnTo>
                <a:lnTo>
                  <a:pt x="115569" y="181863"/>
                </a:lnTo>
                <a:lnTo>
                  <a:pt x="181863" y="66420"/>
                </a:lnTo>
                <a:lnTo>
                  <a:pt x="6642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9" name="bk object 149"/>
          <p:cNvSpPr/>
          <p:nvPr/>
        </p:nvSpPr>
        <p:spPr>
          <a:xfrm>
            <a:off x="2410842" y="4455674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5">
                <a:moveTo>
                  <a:pt x="66420" y="0"/>
                </a:moveTo>
                <a:lnTo>
                  <a:pt x="181863" y="66420"/>
                </a:lnTo>
                <a:lnTo>
                  <a:pt x="115569" y="181863"/>
                </a:lnTo>
                <a:lnTo>
                  <a:pt x="0" y="115569"/>
                </a:lnTo>
                <a:lnTo>
                  <a:pt x="66420" y="0"/>
                </a:lnTo>
                <a:close/>
              </a:path>
            </a:pathLst>
          </a:custGeom>
          <a:ln w="127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0" name="bk object 150"/>
          <p:cNvSpPr/>
          <p:nvPr/>
        </p:nvSpPr>
        <p:spPr>
          <a:xfrm>
            <a:off x="2275589" y="4384301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5">
                <a:moveTo>
                  <a:pt x="66420" y="0"/>
                </a:moveTo>
                <a:lnTo>
                  <a:pt x="0" y="115442"/>
                </a:lnTo>
                <a:lnTo>
                  <a:pt x="115569" y="181863"/>
                </a:lnTo>
                <a:lnTo>
                  <a:pt x="181863" y="66420"/>
                </a:lnTo>
                <a:lnTo>
                  <a:pt x="6642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1" name="bk object 151"/>
          <p:cNvSpPr/>
          <p:nvPr/>
        </p:nvSpPr>
        <p:spPr>
          <a:xfrm>
            <a:off x="2275589" y="4384301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5">
                <a:moveTo>
                  <a:pt x="66420" y="0"/>
                </a:moveTo>
                <a:lnTo>
                  <a:pt x="181863" y="66420"/>
                </a:lnTo>
                <a:lnTo>
                  <a:pt x="115569" y="181863"/>
                </a:lnTo>
                <a:lnTo>
                  <a:pt x="0" y="115442"/>
                </a:lnTo>
                <a:lnTo>
                  <a:pt x="66420" y="0"/>
                </a:lnTo>
                <a:close/>
              </a:path>
            </a:pathLst>
          </a:custGeom>
          <a:ln w="127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2" name="bk object 152"/>
          <p:cNvSpPr/>
          <p:nvPr/>
        </p:nvSpPr>
        <p:spPr>
          <a:xfrm>
            <a:off x="2135634" y="4314704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5">
                <a:moveTo>
                  <a:pt x="66293" y="0"/>
                </a:moveTo>
                <a:lnTo>
                  <a:pt x="0" y="115569"/>
                </a:lnTo>
                <a:lnTo>
                  <a:pt x="115443" y="181863"/>
                </a:lnTo>
                <a:lnTo>
                  <a:pt x="181863" y="66420"/>
                </a:lnTo>
                <a:lnTo>
                  <a:pt x="6629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3" name="bk object 153"/>
          <p:cNvSpPr/>
          <p:nvPr/>
        </p:nvSpPr>
        <p:spPr>
          <a:xfrm>
            <a:off x="2135634" y="4314704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5">
                <a:moveTo>
                  <a:pt x="66293" y="0"/>
                </a:moveTo>
                <a:lnTo>
                  <a:pt x="181863" y="66420"/>
                </a:lnTo>
                <a:lnTo>
                  <a:pt x="115443" y="181863"/>
                </a:lnTo>
                <a:lnTo>
                  <a:pt x="0" y="115569"/>
                </a:lnTo>
                <a:lnTo>
                  <a:pt x="66293" y="0"/>
                </a:lnTo>
                <a:close/>
              </a:path>
            </a:pathLst>
          </a:custGeom>
          <a:ln w="127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4" name="bk object 154"/>
          <p:cNvSpPr/>
          <p:nvPr/>
        </p:nvSpPr>
        <p:spPr>
          <a:xfrm>
            <a:off x="1999362" y="4246124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5">
                <a:moveTo>
                  <a:pt x="66420" y="0"/>
                </a:moveTo>
                <a:lnTo>
                  <a:pt x="0" y="115569"/>
                </a:lnTo>
                <a:lnTo>
                  <a:pt x="115569" y="181863"/>
                </a:lnTo>
                <a:lnTo>
                  <a:pt x="181863" y="66420"/>
                </a:lnTo>
                <a:lnTo>
                  <a:pt x="6642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5" name="bk object 155"/>
          <p:cNvSpPr/>
          <p:nvPr/>
        </p:nvSpPr>
        <p:spPr>
          <a:xfrm>
            <a:off x="1999362" y="4246124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5">
                <a:moveTo>
                  <a:pt x="66420" y="0"/>
                </a:moveTo>
                <a:lnTo>
                  <a:pt x="181863" y="66420"/>
                </a:lnTo>
                <a:lnTo>
                  <a:pt x="115569" y="181863"/>
                </a:lnTo>
                <a:lnTo>
                  <a:pt x="0" y="115569"/>
                </a:lnTo>
                <a:lnTo>
                  <a:pt x="66420" y="0"/>
                </a:lnTo>
                <a:close/>
              </a:path>
            </a:pathLst>
          </a:custGeom>
          <a:ln w="127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6" name="bk object 156"/>
          <p:cNvSpPr/>
          <p:nvPr/>
        </p:nvSpPr>
        <p:spPr>
          <a:xfrm>
            <a:off x="1864108" y="4174751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5">
                <a:moveTo>
                  <a:pt x="66420" y="0"/>
                </a:moveTo>
                <a:lnTo>
                  <a:pt x="0" y="115442"/>
                </a:lnTo>
                <a:lnTo>
                  <a:pt x="115569" y="181863"/>
                </a:lnTo>
                <a:lnTo>
                  <a:pt x="181863" y="66420"/>
                </a:lnTo>
                <a:lnTo>
                  <a:pt x="6642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7" name="bk object 157"/>
          <p:cNvSpPr/>
          <p:nvPr/>
        </p:nvSpPr>
        <p:spPr>
          <a:xfrm>
            <a:off x="1864108" y="4174751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5">
                <a:moveTo>
                  <a:pt x="66420" y="0"/>
                </a:moveTo>
                <a:lnTo>
                  <a:pt x="181863" y="66420"/>
                </a:lnTo>
                <a:lnTo>
                  <a:pt x="115569" y="181863"/>
                </a:lnTo>
                <a:lnTo>
                  <a:pt x="0" y="115442"/>
                </a:lnTo>
                <a:lnTo>
                  <a:pt x="66420" y="0"/>
                </a:lnTo>
                <a:close/>
              </a:path>
            </a:pathLst>
          </a:custGeom>
          <a:ln w="127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8" name="bk object 158"/>
          <p:cNvSpPr/>
          <p:nvPr/>
        </p:nvSpPr>
        <p:spPr>
          <a:xfrm>
            <a:off x="1728854" y="4108965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5">
                <a:moveTo>
                  <a:pt x="66421" y="0"/>
                </a:moveTo>
                <a:lnTo>
                  <a:pt x="0" y="115570"/>
                </a:lnTo>
                <a:lnTo>
                  <a:pt x="115443" y="181864"/>
                </a:lnTo>
                <a:lnTo>
                  <a:pt x="181863" y="66421"/>
                </a:lnTo>
                <a:lnTo>
                  <a:pt x="6642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9" name="bk object 159"/>
          <p:cNvSpPr/>
          <p:nvPr/>
        </p:nvSpPr>
        <p:spPr>
          <a:xfrm>
            <a:off x="1728854" y="4108965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5">
                <a:moveTo>
                  <a:pt x="66421" y="0"/>
                </a:moveTo>
                <a:lnTo>
                  <a:pt x="181863" y="66421"/>
                </a:lnTo>
                <a:lnTo>
                  <a:pt x="115443" y="181864"/>
                </a:lnTo>
                <a:lnTo>
                  <a:pt x="0" y="115570"/>
                </a:lnTo>
                <a:lnTo>
                  <a:pt x="66421" y="0"/>
                </a:lnTo>
                <a:close/>
              </a:path>
            </a:pathLst>
          </a:custGeom>
          <a:ln w="127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0" name="bk object 160"/>
          <p:cNvSpPr/>
          <p:nvPr/>
        </p:nvSpPr>
        <p:spPr>
          <a:xfrm>
            <a:off x="1592707" y="4040385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5">
                <a:moveTo>
                  <a:pt x="66293" y="0"/>
                </a:moveTo>
                <a:lnTo>
                  <a:pt x="0" y="115570"/>
                </a:lnTo>
                <a:lnTo>
                  <a:pt x="115443" y="181864"/>
                </a:lnTo>
                <a:lnTo>
                  <a:pt x="181863" y="66421"/>
                </a:lnTo>
                <a:lnTo>
                  <a:pt x="6629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1" name="bk object 161"/>
          <p:cNvSpPr/>
          <p:nvPr/>
        </p:nvSpPr>
        <p:spPr>
          <a:xfrm>
            <a:off x="1592707" y="4040385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5">
                <a:moveTo>
                  <a:pt x="66293" y="0"/>
                </a:moveTo>
                <a:lnTo>
                  <a:pt x="181863" y="66421"/>
                </a:lnTo>
                <a:lnTo>
                  <a:pt x="115443" y="181864"/>
                </a:lnTo>
                <a:lnTo>
                  <a:pt x="0" y="115570"/>
                </a:lnTo>
                <a:lnTo>
                  <a:pt x="66293" y="0"/>
                </a:lnTo>
                <a:close/>
              </a:path>
            </a:pathLst>
          </a:custGeom>
          <a:ln w="127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2" name="bk object 162"/>
          <p:cNvSpPr/>
          <p:nvPr/>
        </p:nvSpPr>
        <p:spPr>
          <a:xfrm>
            <a:off x="1457454" y="3969010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5">
                <a:moveTo>
                  <a:pt x="66293" y="0"/>
                </a:moveTo>
                <a:lnTo>
                  <a:pt x="0" y="115443"/>
                </a:lnTo>
                <a:lnTo>
                  <a:pt x="115442" y="181864"/>
                </a:lnTo>
                <a:lnTo>
                  <a:pt x="181864" y="66421"/>
                </a:lnTo>
                <a:lnTo>
                  <a:pt x="6629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3" name="bk object 163"/>
          <p:cNvSpPr/>
          <p:nvPr/>
        </p:nvSpPr>
        <p:spPr>
          <a:xfrm>
            <a:off x="1457454" y="3969010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5">
                <a:moveTo>
                  <a:pt x="66293" y="0"/>
                </a:moveTo>
                <a:lnTo>
                  <a:pt x="181864" y="66421"/>
                </a:lnTo>
                <a:lnTo>
                  <a:pt x="115442" y="181864"/>
                </a:lnTo>
                <a:lnTo>
                  <a:pt x="0" y="115443"/>
                </a:lnTo>
                <a:lnTo>
                  <a:pt x="66293" y="0"/>
                </a:lnTo>
                <a:close/>
              </a:path>
            </a:pathLst>
          </a:custGeom>
          <a:ln w="126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4" name="bk object 164"/>
          <p:cNvSpPr/>
          <p:nvPr/>
        </p:nvSpPr>
        <p:spPr>
          <a:xfrm>
            <a:off x="1324102" y="3900685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5">
                <a:moveTo>
                  <a:pt x="66420" y="0"/>
                </a:moveTo>
                <a:lnTo>
                  <a:pt x="0" y="115570"/>
                </a:lnTo>
                <a:lnTo>
                  <a:pt x="115442" y="181864"/>
                </a:lnTo>
                <a:lnTo>
                  <a:pt x="181863" y="66421"/>
                </a:lnTo>
                <a:lnTo>
                  <a:pt x="6642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5" name="bk object 165"/>
          <p:cNvSpPr/>
          <p:nvPr/>
        </p:nvSpPr>
        <p:spPr>
          <a:xfrm>
            <a:off x="1324102" y="3900685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5">
                <a:moveTo>
                  <a:pt x="66420" y="0"/>
                </a:moveTo>
                <a:lnTo>
                  <a:pt x="181863" y="66421"/>
                </a:lnTo>
                <a:lnTo>
                  <a:pt x="115442" y="181864"/>
                </a:lnTo>
                <a:lnTo>
                  <a:pt x="0" y="115570"/>
                </a:lnTo>
                <a:lnTo>
                  <a:pt x="66420" y="0"/>
                </a:lnTo>
                <a:close/>
              </a:path>
            </a:pathLst>
          </a:custGeom>
          <a:ln w="127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6" name="bk object 166"/>
          <p:cNvSpPr/>
          <p:nvPr/>
        </p:nvSpPr>
        <p:spPr>
          <a:xfrm>
            <a:off x="1371728" y="3757807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5">
                <a:moveTo>
                  <a:pt x="66420" y="0"/>
                </a:moveTo>
                <a:lnTo>
                  <a:pt x="0" y="115570"/>
                </a:lnTo>
                <a:lnTo>
                  <a:pt x="115442" y="181864"/>
                </a:lnTo>
                <a:lnTo>
                  <a:pt x="181863" y="66421"/>
                </a:lnTo>
                <a:lnTo>
                  <a:pt x="6642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7" name="bk object 167"/>
          <p:cNvSpPr/>
          <p:nvPr/>
        </p:nvSpPr>
        <p:spPr>
          <a:xfrm>
            <a:off x="1371728" y="3757807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5">
                <a:moveTo>
                  <a:pt x="66420" y="0"/>
                </a:moveTo>
                <a:lnTo>
                  <a:pt x="181863" y="66421"/>
                </a:lnTo>
                <a:lnTo>
                  <a:pt x="115442" y="181864"/>
                </a:lnTo>
                <a:lnTo>
                  <a:pt x="0" y="115570"/>
                </a:lnTo>
                <a:lnTo>
                  <a:pt x="66420" y="0"/>
                </a:lnTo>
                <a:close/>
              </a:path>
            </a:pathLst>
          </a:custGeom>
          <a:ln w="127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8" name="bk object 168"/>
          <p:cNvSpPr/>
          <p:nvPr/>
        </p:nvSpPr>
        <p:spPr>
          <a:xfrm>
            <a:off x="1449581" y="3630810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5">
                <a:moveTo>
                  <a:pt x="66293" y="0"/>
                </a:moveTo>
                <a:lnTo>
                  <a:pt x="0" y="115570"/>
                </a:lnTo>
                <a:lnTo>
                  <a:pt x="115443" y="181864"/>
                </a:lnTo>
                <a:lnTo>
                  <a:pt x="181864" y="66421"/>
                </a:lnTo>
                <a:lnTo>
                  <a:pt x="6629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9" name="bk object 169"/>
          <p:cNvSpPr/>
          <p:nvPr/>
        </p:nvSpPr>
        <p:spPr>
          <a:xfrm>
            <a:off x="1449581" y="3630810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5">
                <a:moveTo>
                  <a:pt x="66293" y="0"/>
                </a:moveTo>
                <a:lnTo>
                  <a:pt x="181864" y="66421"/>
                </a:lnTo>
                <a:lnTo>
                  <a:pt x="115443" y="181864"/>
                </a:lnTo>
                <a:lnTo>
                  <a:pt x="0" y="115570"/>
                </a:lnTo>
                <a:lnTo>
                  <a:pt x="66293" y="0"/>
                </a:lnTo>
                <a:close/>
              </a:path>
            </a:pathLst>
          </a:custGeom>
          <a:ln w="127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0" name="bk object 170"/>
          <p:cNvSpPr/>
          <p:nvPr/>
        </p:nvSpPr>
        <p:spPr>
          <a:xfrm>
            <a:off x="1524127" y="3500634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5">
                <a:moveTo>
                  <a:pt x="66420" y="0"/>
                </a:moveTo>
                <a:lnTo>
                  <a:pt x="0" y="115570"/>
                </a:lnTo>
                <a:lnTo>
                  <a:pt x="115442" y="181864"/>
                </a:lnTo>
                <a:lnTo>
                  <a:pt x="181864" y="66421"/>
                </a:lnTo>
                <a:lnTo>
                  <a:pt x="6642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1" name="bk object 171"/>
          <p:cNvSpPr/>
          <p:nvPr/>
        </p:nvSpPr>
        <p:spPr>
          <a:xfrm>
            <a:off x="1524127" y="3500634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5">
                <a:moveTo>
                  <a:pt x="66420" y="0"/>
                </a:moveTo>
                <a:lnTo>
                  <a:pt x="181864" y="66421"/>
                </a:lnTo>
                <a:lnTo>
                  <a:pt x="115442" y="181864"/>
                </a:lnTo>
                <a:lnTo>
                  <a:pt x="0" y="115570"/>
                </a:lnTo>
                <a:lnTo>
                  <a:pt x="66420" y="0"/>
                </a:lnTo>
                <a:close/>
              </a:path>
            </a:pathLst>
          </a:custGeom>
          <a:ln w="127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2" name="bk object 172"/>
          <p:cNvSpPr/>
          <p:nvPr/>
        </p:nvSpPr>
        <p:spPr>
          <a:xfrm>
            <a:off x="1601981" y="3373635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5">
                <a:moveTo>
                  <a:pt x="66421" y="0"/>
                </a:moveTo>
                <a:lnTo>
                  <a:pt x="0" y="115570"/>
                </a:lnTo>
                <a:lnTo>
                  <a:pt x="115442" y="181863"/>
                </a:lnTo>
                <a:lnTo>
                  <a:pt x="181864" y="66421"/>
                </a:lnTo>
                <a:lnTo>
                  <a:pt x="6642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3" name="bk object 173"/>
          <p:cNvSpPr/>
          <p:nvPr/>
        </p:nvSpPr>
        <p:spPr>
          <a:xfrm>
            <a:off x="1601981" y="3373635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5">
                <a:moveTo>
                  <a:pt x="66421" y="0"/>
                </a:moveTo>
                <a:lnTo>
                  <a:pt x="181864" y="66421"/>
                </a:lnTo>
                <a:lnTo>
                  <a:pt x="115442" y="181863"/>
                </a:lnTo>
                <a:lnTo>
                  <a:pt x="0" y="115570"/>
                </a:lnTo>
                <a:lnTo>
                  <a:pt x="66421" y="0"/>
                </a:lnTo>
                <a:close/>
              </a:path>
            </a:pathLst>
          </a:custGeom>
          <a:ln w="126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4" name="bk object 174"/>
          <p:cNvSpPr/>
          <p:nvPr/>
        </p:nvSpPr>
        <p:spPr>
          <a:xfrm>
            <a:off x="1636779" y="3209550"/>
            <a:ext cx="278893" cy="28346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5" name="bk object 175"/>
          <p:cNvSpPr/>
          <p:nvPr/>
        </p:nvSpPr>
        <p:spPr>
          <a:xfrm>
            <a:off x="1714503" y="3081527"/>
            <a:ext cx="283463" cy="288036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6" name="bk object 176"/>
          <p:cNvSpPr/>
          <p:nvPr/>
        </p:nvSpPr>
        <p:spPr>
          <a:xfrm>
            <a:off x="1787655" y="2948945"/>
            <a:ext cx="283463" cy="283463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7" name="bk object 177"/>
          <p:cNvSpPr/>
          <p:nvPr/>
        </p:nvSpPr>
        <p:spPr>
          <a:xfrm>
            <a:off x="1930529" y="2846584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4">
                <a:moveTo>
                  <a:pt x="66421" y="0"/>
                </a:moveTo>
                <a:lnTo>
                  <a:pt x="0" y="115570"/>
                </a:lnTo>
                <a:lnTo>
                  <a:pt x="115570" y="181863"/>
                </a:lnTo>
                <a:lnTo>
                  <a:pt x="181864" y="66421"/>
                </a:lnTo>
                <a:lnTo>
                  <a:pt x="6642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8" name="bk object 178"/>
          <p:cNvSpPr/>
          <p:nvPr/>
        </p:nvSpPr>
        <p:spPr>
          <a:xfrm>
            <a:off x="1930529" y="2846584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4">
                <a:moveTo>
                  <a:pt x="66421" y="0"/>
                </a:moveTo>
                <a:lnTo>
                  <a:pt x="181864" y="66421"/>
                </a:lnTo>
                <a:lnTo>
                  <a:pt x="115570" y="181863"/>
                </a:lnTo>
                <a:lnTo>
                  <a:pt x="0" y="115570"/>
                </a:lnTo>
                <a:lnTo>
                  <a:pt x="66421" y="0"/>
                </a:lnTo>
                <a:close/>
              </a:path>
            </a:pathLst>
          </a:custGeom>
          <a:ln w="127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9" name="bk object 179"/>
          <p:cNvSpPr/>
          <p:nvPr/>
        </p:nvSpPr>
        <p:spPr>
          <a:xfrm>
            <a:off x="2008377" y="2719584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4">
                <a:moveTo>
                  <a:pt x="66421" y="0"/>
                </a:moveTo>
                <a:lnTo>
                  <a:pt x="0" y="115570"/>
                </a:lnTo>
                <a:lnTo>
                  <a:pt x="115443" y="181863"/>
                </a:lnTo>
                <a:lnTo>
                  <a:pt x="181864" y="66421"/>
                </a:lnTo>
                <a:lnTo>
                  <a:pt x="6642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0" name="bk object 180"/>
          <p:cNvSpPr/>
          <p:nvPr/>
        </p:nvSpPr>
        <p:spPr>
          <a:xfrm>
            <a:off x="2008377" y="2719584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4">
                <a:moveTo>
                  <a:pt x="66421" y="0"/>
                </a:moveTo>
                <a:lnTo>
                  <a:pt x="181864" y="66421"/>
                </a:lnTo>
                <a:lnTo>
                  <a:pt x="115443" y="181863"/>
                </a:lnTo>
                <a:lnTo>
                  <a:pt x="0" y="115570"/>
                </a:lnTo>
                <a:lnTo>
                  <a:pt x="66421" y="0"/>
                </a:lnTo>
                <a:close/>
              </a:path>
            </a:pathLst>
          </a:custGeom>
          <a:ln w="127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1" name="bk object 181"/>
          <p:cNvSpPr/>
          <p:nvPr/>
        </p:nvSpPr>
        <p:spPr>
          <a:xfrm>
            <a:off x="2090930" y="2583059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4">
                <a:moveTo>
                  <a:pt x="66421" y="0"/>
                </a:moveTo>
                <a:lnTo>
                  <a:pt x="0" y="115570"/>
                </a:lnTo>
                <a:lnTo>
                  <a:pt x="115443" y="181863"/>
                </a:lnTo>
                <a:lnTo>
                  <a:pt x="181864" y="66421"/>
                </a:lnTo>
                <a:lnTo>
                  <a:pt x="6642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2" name="bk object 182"/>
          <p:cNvSpPr/>
          <p:nvPr/>
        </p:nvSpPr>
        <p:spPr>
          <a:xfrm>
            <a:off x="2090930" y="2583059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4">
                <a:moveTo>
                  <a:pt x="66421" y="0"/>
                </a:moveTo>
                <a:lnTo>
                  <a:pt x="181864" y="66421"/>
                </a:lnTo>
                <a:lnTo>
                  <a:pt x="115443" y="181863"/>
                </a:lnTo>
                <a:lnTo>
                  <a:pt x="0" y="115570"/>
                </a:lnTo>
                <a:lnTo>
                  <a:pt x="66421" y="0"/>
                </a:lnTo>
                <a:close/>
              </a:path>
            </a:pathLst>
          </a:custGeom>
          <a:ln w="127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3" name="bk object 183"/>
          <p:cNvSpPr/>
          <p:nvPr/>
        </p:nvSpPr>
        <p:spPr>
          <a:xfrm>
            <a:off x="2265045" y="2509908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4">
                <a:moveTo>
                  <a:pt x="66421" y="0"/>
                </a:moveTo>
                <a:lnTo>
                  <a:pt x="0" y="115443"/>
                </a:lnTo>
                <a:lnTo>
                  <a:pt x="115569" y="181863"/>
                </a:lnTo>
                <a:lnTo>
                  <a:pt x="181863" y="66421"/>
                </a:lnTo>
                <a:lnTo>
                  <a:pt x="6642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4" name="bk object 184"/>
          <p:cNvSpPr/>
          <p:nvPr/>
        </p:nvSpPr>
        <p:spPr>
          <a:xfrm>
            <a:off x="2265045" y="2509908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4">
                <a:moveTo>
                  <a:pt x="66421" y="0"/>
                </a:moveTo>
                <a:lnTo>
                  <a:pt x="181863" y="66421"/>
                </a:lnTo>
                <a:lnTo>
                  <a:pt x="115569" y="181863"/>
                </a:lnTo>
                <a:lnTo>
                  <a:pt x="0" y="115443"/>
                </a:lnTo>
                <a:lnTo>
                  <a:pt x="66421" y="0"/>
                </a:lnTo>
                <a:close/>
              </a:path>
            </a:pathLst>
          </a:custGeom>
          <a:ln w="127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5" name="bk object 185"/>
          <p:cNvSpPr/>
          <p:nvPr/>
        </p:nvSpPr>
        <p:spPr>
          <a:xfrm>
            <a:off x="2531620" y="2330837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4">
                <a:moveTo>
                  <a:pt x="66420" y="0"/>
                </a:moveTo>
                <a:lnTo>
                  <a:pt x="0" y="115443"/>
                </a:lnTo>
                <a:lnTo>
                  <a:pt x="115443" y="181864"/>
                </a:lnTo>
                <a:lnTo>
                  <a:pt x="181863" y="66421"/>
                </a:lnTo>
                <a:lnTo>
                  <a:pt x="6642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6" name="bk object 186"/>
          <p:cNvSpPr/>
          <p:nvPr/>
        </p:nvSpPr>
        <p:spPr>
          <a:xfrm>
            <a:off x="2531620" y="2330837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4">
                <a:moveTo>
                  <a:pt x="66420" y="0"/>
                </a:moveTo>
                <a:lnTo>
                  <a:pt x="181863" y="66421"/>
                </a:lnTo>
                <a:lnTo>
                  <a:pt x="115443" y="181864"/>
                </a:lnTo>
                <a:lnTo>
                  <a:pt x="0" y="115443"/>
                </a:lnTo>
                <a:lnTo>
                  <a:pt x="66420" y="0"/>
                </a:lnTo>
                <a:close/>
              </a:path>
            </a:pathLst>
          </a:custGeom>
          <a:ln w="127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7" name="bk object 187"/>
          <p:cNvSpPr/>
          <p:nvPr/>
        </p:nvSpPr>
        <p:spPr>
          <a:xfrm>
            <a:off x="2452878" y="2461267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4">
                <a:moveTo>
                  <a:pt x="66421" y="0"/>
                </a:moveTo>
                <a:lnTo>
                  <a:pt x="0" y="115569"/>
                </a:lnTo>
                <a:lnTo>
                  <a:pt x="115570" y="181863"/>
                </a:lnTo>
                <a:lnTo>
                  <a:pt x="181864" y="66420"/>
                </a:lnTo>
                <a:lnTo>
                  <a:pt x="6642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8" name="bk object 188"/>
          <p:cNvSpPr/>
          <p:nvPr/>
        </p:nvSpPr>
        <p:spPr>
          <a:xfrm>
            <a:off x="2452878" y="2461267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4">
                <a:moveTo>
                  <a:pt x="66421" y="0"/>
                </a:moveTo>
                <a:lnTo>
                  <a:pt x="181864" y="66420"/>
                </a:lnTo>
                <a:lnTo>
                  <a:pt x="115570" y="181863"/>
                </a:lnTo>
                <a:lnTo>
                  <a:pt x="0" y="115569"/>
                </a:lnTo>
                <a:lnTo>
                  <a:pt x="66421" y="0"/>
                </a:lnTo>
                <a:close/>
              </a:path>
            </a:pathLst>
          </a:custGeom>
          <a:ln w="127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9" name="bk object 189"/>
          <p:cNvSpPr/>
          <p:nvPr/>
        </p:nvSpPr>
        <p:spPr>
          <a:xfrm>
            <a:off x="2966466" y="2217046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4">
                <a:moveTo>
                  <a:pt x="66293" y="0"/>
                </a:moveTo>
                <a:lnTo>
                  <a:pt x="0" y="115570"/>
                </a:lnTo>
                <a:lnTo>
                  <a:pt x="115442" y="181863"/>
                </a:lnTo>
                <a:lnTo>
                  <a:pt x="181863" y="66421"/>
                </a:lnTo>
                <a:lnTo>
                  <a:pt x="6629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0" name="bk object 190"/>
          <p:cNvSpPr/>
          <p:nvPr/>
        </p:nvSpPr>
        <p:spPr>
          <a:xfrm>
            <a:off x="2966466" y="2217046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4">
                <a:moveTo>
                  <a:pt x="66293" y="0"/>
                </a:moveTo>
                <a:lnTo>
                  <a:pt x="181863" y="66421"/>
                </a:lnTo>
                <a:lnTo>
                  <a:pt x="115442" y="181863"/>
                </a:lnTo>
                <a:lnTo>
                  <a:pt x="0" y="115570"/>
                </a:lnTo>
                <a:lnTo>
                  <a:pt x="66293" y="0"/>
                </a:lnTo>
                <a:close/>
              </a:path>
            </a:pathLst>
          </a:custGeom>
          <a:ln w="127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1" name="bk object 191"/>
          <p:cNvSpPr/>
          <p:nvPr/>
        </p:nvSpPr>
        <p:spPr>
          <a:xfrm>
            <a:off x="3609978" y="1885954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4">
                <a:moveTo>
                  <a:pt x="66421" y="0"/>
                </a:moveTo>
                <a:lnTo>
                  <a:pt x="0" y="115442"/>
                </a:lnTo>
                <a:lnTo>
                  <a:pt x="115442" y="181863"/>
                </a:lnTo>
                <a:lnTo>
                  <a:pt x="181863" y="66421"/>
                </a:lnTo>
                <a:lnTo>
                  <a:pt x="6642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2" name="bk object 192"/>
          <p:cNvSpPr/>
          <p:nvPr/>
        </p:nvSpPr>
        <p:spPr>
          <a:xfrm>
            <a:off x="3609978" y="1885954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4">
                <a:moveTo>
                  <a:pt x="66421" y="0"/>
                </a:moveTo>
                <a:lnTo>
                  <a:pt x="181863" y="66421"/>
                </a:lnTo>
                <a:lnTo>
                  <a:pt x="115442" y="181863"/>
                </a:lnTo>
                <a:lnTo>
                  <a:pt x="0" y="115442"/>
                </a:lnTo>
                <a:lnTo>
                  <a:pt x="66421" y="0"/>
                </a:lnTo>
                <a:close/>
              </a:path>
            </a:pathLst>
          </a:custGeom>
          <a:ln w="127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3" name="bk object 193"/>
          <p:cNvSpPr/>
          <p:nvPr/>
        </p:nvSpPr>
        <p:spPr>
          <a:xfrm>
            <a:off x="3524250" y="2024133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4">
                <a:moveTo>
                  <a:pt x="66421" y="0"/>
                </a:moveTo>
                <a:lnTo>
                  <a:pt x="0" y="115443"/>
                </a:lnTo>
                <a:lnTo>
                  <a:pt x="115442" y="181863"/>
                </a:lnTo>
                <a:lnTo>
                  <a:pt x="181863" y="66294"/>
                </a:lnTo>
                <a:lnTo>
                  <a:pt x="6642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4" name="bk object 194"/>
          <p:cNvSpPr/>
          <p:nvPr/>
        </p:nvSpPr>
        <p:spPr>
          <a:xfrm>
            <a:off x="3524250" y="2024133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4">
                <a:moveTo>
                  <a:pt x="66421" y="0"/>
                </a:moveTo>
                <a:lnTo>
                  <a:pt x="181863" y="66294"/>
                </a:lnTo>
                <a:lnTo>
                  <a:pt x="115442" y="181863"/>
                </a:lnTo>
                <a:lnTo>
                  <a:pt x="0" y="115443"/>
                </a:lnTo>
                <a:lnTo>
                  <a:pt x="66421" y="0"/>
                </a:lnTo>
                <a:close/>
              </a:path>
            </a:pathLst>
          </a:custGeom>
          <a:ln w="127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5" name="bk object 195"/>
          <p:cNvSpPr/>
          <p:nvPr/>
        </p:nvSpPr>
        <p:spPr>
          <a:xfrm>
            <a:off x="3662429" y="2103127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4">
                <a:moveTo>
                  <a:pt x="66294" y="0"/>
                </a:moveTo>
                <a:lnTo>
                  <a:pt x="0" y="115442"/>
                </a:lnTo>
                <a:lnTo>
                  <a:pt x="115443" y="181863"/>
                </a:lnTo>
                <a:lnTo>
                  <a:pt x="181863" y="66420"/>
                </a:lnTo>
                <a:lnTo>
                  <a:pt x="6629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6" name="bk object 196"/>
          <p:cNvSpPr/>
          <p:nvPr/>
        </p:nvSpPr>
        <p:spPr>
          <a:xfrm>
            <a:off x="3662429" y="2103127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4">
                <a:moveTo>
                  <a:pt x="66294" y="0"/>
                </a:moveTo>
                <a:lnTo>
                  <a:pt x="181863" y="66420"/>
                </a:lnTo>
                <a:lnTo>
                  <a:pt x="115443" y="181863"/>
                </a:lnTo>
                <a:lnTo>
                  <a:pt x="0" y="115442"/>
                </a:lnTo>
                <a:lnTo>
                  <a:pt x="66294" y="0"/>
                </a:lnTo>
                <a:close/>
              </a:path>
            </a:pathLst>
          </a:custGeom>
          <a:ln w="127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7" name="bk object 197"/>
          <p:cNvSpPr/>
          <p:nvPr/>
        </p:nvSpPr>
        <p:spPr>
          <a:xfrm>
            <a:off x="3739896" y="2144267"/>
            <a:ext cx="288036" cy="288036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8" name="bk object 198"/>
          <p:cNvSpPr/>
          <p:nvPr/>
        </p:nvSpPr>
        <p:spPr>
          <a:xfrm>
            <a:off x="3881632" y="2217427"/>
            <a:ext cx="283463" cy="283463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9" name="bk object 199"/>
          <p:cNvSpPr/>
          <p:nvPr/>
        </p:nvSpPr>
        <p:spPr>
          <a:xfrm>
            <a:off x="4018792" y="2295150"/>
            <a:ext cx="283463" cy="283463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0" name="bk object 200"/>
          <p:cNvSpPr/>
          <p:nvPr/>
        </p:nvSpPr>
        <p:spPr>
          <a:xfrm>
            <a:off x="4160523" y="2359158"/>
            <a:ext cx="283463" cy="283463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1" name="bk object 201"/>
          <p:cNvSpPr/>
          <p:nvPr/>
        </p:nvSpPr>
        <p:spPr>
          <a:xfrm>
            <a:off x="4302256" y="2432304"/>
            <a:ext cx="283463" cy="288036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2" name="bk object 202"/>
          <p:cNvSpPr/>
          <p:nvPr/>
        </p:nvSpPr>
        <p:spPr>
          <a:xfrm>
            <a:off x="4485642" y="2537212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4">
                <a:moveTo>
                  <a:pt x="66421" y="0"/>
                </a:moveTo>
                <a:lnTo>
                  <a:pt x="0" y="115443"/>
                </a:lnTo>
                <a:lnTo>
                  <a:pt x="115570" y="181864"/>
                </a:lnTo>
                <a:lnTo>
                  <a:pt x="181863" y="66294"/>
                </a:lnTo>
                <a:lnTo>
                  <a:pt x="6642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3" name="bk object 203"/>
          <p:cNvSpPr/>
          <p:nvPr/>
        </p:nvSpPr>
        <p:spPr>
          <a:xfrm>
            <a:off x="4485642" y="2537212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4">
                <a:moveTo>
                  <a:pt x="66421" y="0"/>
                </a:moveTo>
                <a:lnTo>
                  <a:pt x="181863" y="66294"/>
                </a:lnTo>
                <a:lnTo>
                  <a:pt x="115570" y="181864"/>
                </a:lnTo>
                <a:lnTo>
                  <a:pt x="0" y="115443"/>
                </a:lnTo>
                <a:lnTo>
                  <a:pt x="66421" y="0"/>
                </a:lnTo>
                <a:close/>
              </a:path>
            </a:pathLst>
          </a:custGeom>
          <a:ln w="127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4" name="bk object 204"/>
          <p:cNvSpPr/>
          <p:nvPr/>
        </p:nvSpPr>
        <p:spPr>
          <a:xfrm>
            <a:off x="4628516" y="2611761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4">
                <a:moveTo>
                  <a:pt x="66421" y="0"/>
                </a:moveTo>
                <a:lnTo>
                  <a:pt x="0" y="115570"/>
                </a:lnTo>
                <a:lnTo>
                  <a:pt x="115443" y="181864"/>
                </a:lnTo>
                <a:lnTo>
                  <a:pt x="181863" y="66421"/>
                </a:lnTo>
                <a:lnTo>
                  <a:pt x="6642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5" name="bk object 205"/>
          <p:cNvSpPr/>
          <p:nvPr/>
        </p:nvSpPr>
        <p:spPr>
          <a:xfrm>
            <a:off x="4628516" y="2611761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4">
                <a:moveTo>
                  <a:pt x="66421" y="0"/>
                </a:moveTo>
                <a:lnTo>
                  <a:pt x="181863" y="66421"/>
                </a:lnTo>
                <a:lnTo>
                  <a:pt x="115443" y="181864"/>
                </a:lnTo>
                <a:lnTo>
                  <a:pt x="0" y="115570"/>
                </a:lnTo>
                <a:lnTo>
                  <a:pt x="66421" y="0"/>
                </a:lnTo>
                <a:close/>
              </a:path>
            </a:pathLst>
          </a:custGeom>
          <a:ln w="127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6" name="bk object 206"/>
          <p:cNvSpPr/>
          <p:nvPr/>
        </p:nvSpPr>
        <p:spPr>
          <a:xfrm>
            <a:off x="4762881" y="2690502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4">
                <a:moveTo>
                  <a:pt x="66294" y="0"/>
                </a:moveTo>
                <a:lnTo>
                  <a:pt x="0" y="115442"/>
                </a:lnTo>
                <a:lnTo>
                  <a:pt x="115443" y="181863"/>
                </a:lnTo>
                <a:lnTo>
                  <a:pt x="181864" y="66420"/>
                </a:lnTo>
                <a:lnTo>
                  <a:pt x="6629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7" name="bk object 207"/>
          <p:cNvSpPr/>
          <p:nvPr/>
        </p:nvSpPr>
        <p:spPr>
          <a:xfrm>
            <a:off x="4762881" y="2690502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4">
                <a:moveTo>
                  <a:pt x="66294" y="0"/>
                </a:moveTo>
                <a:lnTo>
                  <a:pt x="181864" y="66420"/>
                </a:lnTo>
                <a:lnTo>
                  <a:pt x="115443" y="181863"/>
                </a:lnTo>
                <a:lnTo>
                  <a:pt x="0" y="115442"/>
                </a:lnTo>
                <a:lnTo>
                  <a:pt x="66294" y="0"/>
                </a:lnTo>
                <a:close/>
              </a:path>
            </a:pathLst>
          </a:custGeom>
          <a:ln w="127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8" name="bk object 208"/>
          <p:cNvSpPr/>
          <p:nvPr/>
        </p:nvSpPr>
        <p:spPr>
          <a:xfrm>
            <a:off x="4896234" y="2766702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4">
                <a:moveTo>
                  <a:pt x="66294" y="0"/>
                </a:moveTo>
                <a:lnTo>
                  <a:pt x="0" y="115569"/>
                </a:lnTo>
                <a:lnTo>
                  <a:pt x="115443" y="181863"/>
                </a:lnTo>
                <a:lnTo>
                  <a:pt x="181864" y="66420"/>
                </a:lnTo>
                <a:lnTo>
                  <a:pt x="6629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9" name="bk object 209"/>
          <p:cNvSpPr/>
          <p:nvPr/>
        </p:nvSpPr>
        <p:spPr>
          <a:xfrm>
            <a:off x="4896234" y="2766702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4">
                <a:moveTo>
                  <a:pt x="66294" y="0"/>
                </a:moveTo>
                <a:lnTo>
                  <a:pt x="181864" y="66420"/>
                </a:lnTo>
                <a:lnTo>
                  <a:pt x="115443" y="181863"/>
                </a:lnTo>
                <a:lnTo>
                  <a:pt x="0" y="115569"/>
                </a:lnTo>
                <a:lnTo>
                  <a:pt x="66294" y="0"/>
                </a:lnTo>
                <a:close/>
              </a:path>
            </a:pathLst>
          </a:custGeom>
          <a:ln w="127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0" name="bk object 210"/>
          <p:cNvSpPr/>
          <p:nvPr/>
        </p:nvSpPr>
        <p:spPr>
          <a:xfrm>
            <a:off x="5029580" y="2838202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4">
                <a:moveTo>
                  <a:pt x="66294" y="0"/>
                </a:moveTo>
                <a:lnTo>
                  <a:pt x="0" y="115442"/>
                </a:lnTo>
                <a:lnTo>
                  <a:pt x="115443" y="181863"/>
                </a:lnTo>
                <a:lnTo>
                  <a:pt x="181864" y="66293"/>
                </a:lnTo>
                <a:lnTo>
                  <a:pt x="6629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1" name="bk object 211"/>
          <p:cNvSpPr/>
          <p:nvPr/>
        </p:nvSpPr>
        <p:spPr>
          <a:xfrm>
            <a:off x="5029580" y="2838202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4">
                <a:moveTo>
                  <a:pt x="66294" y="0"/>
                </a:moveTo>
                <a:lnTo>
                  <a:pt x="181864" y="66293"/>
                </a:lnTo>
                <a:lnTo>
                  <a:pt x="115443" y="181863"/>
                </a:lnTo>
                <a:lnTo>
                  <a:pt x="0" y="115442"/>
                </a:lnTo>
                <a:lnTo>
                  <a:pt x="66294" y="0"/>
                </a:lnTo>
                <a:close/>
              </a:path>
            </a:pathLst>
          </a:custGeom>
          <a:ln w="127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2" name="bk object 212"/>
          <p:cNvSpPr/>
          <p:nvPr/>
        </p:nvSpPr>
        <p:spPr>
          <a:xfrm>
            <a:off x="5106924" y="2880367"/>
            <a:ext cx="288036" cy="283463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3" name="bk object 213"/>
          <p:cNvSpPr/>
          <p:nvPr/>
        </p:nvSpPr>
        <p:spPr>
          <a:xfrm>
            <a:off x="5244084" y="2948945"/>
            <a:ext cx="288036" cy="283463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4" name="bk object 214"/>
          <p:cNvSpPr/>
          <p:nvPr/>
        </p:nvSpPr>
        <p:spPr>
          <a:xfrm>
            <a:off x="5437506" y="3046102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4">
                <a:moveTo>
                  <a:pt x="66421" y="0"/>
                </a:moveTo>
                <a:lnTo>
                  <a:pt x="0" y="115569"/>
                </a:lnTo>
                <a:lnTo>
                  <a:pt x="115443" y="181863"/>
                </a:lnTo>
                <a:lnTo>
                  <a:pt x="181864" y="66420"/>
                </a:lnTo>
                <a:lnTo>
                  <a:pt x="6642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5" name="bk object 215"/>
          <p:cNvSpPr/>
          <p:nvPr/>
        </p:nvSpPr>
        <p:spPr>
          <a:xfrm>
            <a:off x="5437506" y="3046102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4">
                <a:moveTo>
                  <a:pt x="66421" y="0"/>
                </a:moveTo>
                <a:lnTo>
                  <a:pt x="181864" y="66420"/>
                </a:lnTo>
                <a:lnTo>
                  <a:pt x="115443" y="181863"/>
                </a:lnTo>
                <a:lnTo>
                  <a:pt x="0" y="115569"/>
                </a:lnTo>
                <a:lnTo>
                  <a:pt x="66421" y="0"/>
                </a:lnTo>
                <a:close/>
              </a:path>
            </a:pathLst>
          </a:custGeom>
          <a:ln w="127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6" name="bk object 216"/>
          <p:cNvSpPr/>
          <p:nvPr/>
        </p:nvSpPr>
        <p:spPr>
          <a:xfrm>
            <a:off x="5522979" y="3086107"/>
            <a:ext cx="283463" cy="283463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7" name="bk object 217"/>
          <p:cNvSpPr/>
          <p:nvPr/>
        </p:nvSpPr>
        <p:spPr>
          <a:xfrm>
            <a:off x="5655568" y="3163830"/>
            <a:ext cx="283463" cy="278891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8" name="bk object 218"/>
          <p:cNvSpPr/>
          <p:nvPr/>
        </p:nvSpPr>
        <p:spPr>
          <a:xfrm>
            <a:off x="5797299" y="3232411"/>
            <a:ext cx="283463" cy="278891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9" name="bk object 219"/>
          <p:cNvSpPr/>
          <p:nvPr/>
        </p:nvSpPr>
        <p:spPr>
          <a:xfrm>
            <a:off x="5989702" y="3327407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5">
                <a:moveTo>
                  <a:pt x="66294" y="0"/>
                </a:moveTo>
                <a:lnTo>
                  <a:pt x="0" y="115442"/>
                </a:lnTo>
                <a:lnTo>
                  <a:pt x="115443" y="181863"/>
                </a:lnTo>
                <a:lnTo>
                  <a:pt x="181863" y="66421"/>
                </a:lnTo>
                <a:lnTo>
                  <a:pt x="6629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bk object 220"/>
          <p:cNvSpPr/>
          <p:nvPr/>
        </p:nvSpPr>
        <p:spPr>
          <a:xfrm>
            <a:off x="5989702" y="3327407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5">
                <a:moveTo>
                  <a:pt x="66294" y="0"/>
                </a:moveTo>
                <a:lnTo>
                  <a:pt x="181863" y="66421"/>
                </a:lnTo>
                <a:lnTo>
                  <a:pt x="115443" y="181863"/>
                </a:lnTo>
                <a:lnTo>
                  <a:pt x="0" y="115442"/>
                </a:lnTo>
                <a:lnTo>
                  <a:pt x="66294" y="0"/>
                </a:lnTo>
                <a:close/>
              </a:path>
            </a:pathLst>
          </a:custGeom>
          <a:ln w="127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1" name="bk object 221"/>
          <p:cNvSpPr/>
          <p:nvPr/>
        </p:nvSpPr>
        <p:spPr>
          <a:xfrm>
            <a:off x="6123054" y="3402083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5">
                <a:moveTo>
                  <a:pt x="66294" y="0"/>
                </a:moveTo>
                <a:lnTo>
                  <a:pt x="0" y="115443"/>
                </a:lnTo>
                <a:lnTo>
                  <a:pt x="115443" y="181737"/>
                </a:lnTo>
                <a:lnTo>
                  <a:pt x="181863" y="66294"/>
                </a:lnTo>
                <a:lnTo>
                  <a:pt x="6629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2" name="bk object 222"/>
          <p:cNvSpPr/>
          <p:nvPr/>
        </p:nvSpPr>
        <p:spPr>
          <a:xfrm>
            <a:off x="6123054" y="3402083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5">
                <a:moveTo>
                  <a:pt x="66294" y="0"/>
                </a:moveTo>
                <a:lnTo>
                  <a:pt x="181863" y="66294"/>
                </a:lnTo>
                <a:lnTo>
                  <a:pt x="115443" y="181737"/>
                </a:lnTo>
                <a:lnTo>
                  <a:pt x="0" y="115443"/>
                </a:lnTo>
                <a:lnTo>
                  <a:pt x="66294" y="0"/>
                </a:lnTo>
                <a:close/>
              </a:path>
            </a:pathLst>
          </a:custGeom>
          <a:ln w="127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3" name="bk object 223"/>
          <p:cNvSpPr/>
          <p:nvPr/>
        </p:nvSpPr>
        <p:spPr>
          <a:xfrm>
            <a:off x="6259578" y="3475102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5">
                <a:moveTo>
                  <a:pt x="66294" y="0"/>
                </a:moveTo>
                <a:lnTo>
                  <a:pt x="0" y="115443"/>
                </a:lnTo>
                <a:lnTo>
                  <a:pt x="115443" y="181737"/>
                </a:lnTo>
                <a:lnTo>
                  <a:pt x="181863" y="66294"/>
                </a:lnTo>
                <a:lnTo>
                  <a:pt x="6629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4" name="bk object 224"/>
          <p:cNvSpPr/>
          <p:nvPr/>
        </p:nvSpPr>
        <p:spPr>
          <a:xfrm>
            <a:off x="6259578" y="3475102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5">
                <a:moveTo>
                  <a:pt x="66294" y="0"/>
                </a:moveTo>
                <a:lnTo>
                  <a:pt x="181863" y="66294"/>
                </a:lnTo>
                <a:lnTo>
                  <a:pt x="115443" y="181737"/>
                </a:lnTo>
                <a:lnTo>
                  <a:pt x="0" y="115443"/>
                </a:lnTo>
                <a:lnTo>
                  <a:pt x="66294" y="0"/>
                </a:lnTo>
                <a:close/>
              </a:path>
            </a:pathLst>
          </a:custGeom>
          <a:ln w="127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5" name="bk object 225"/>
          <p:cNvSpPr/>
          <p:nvPr/>
        </p:nvSpPr>
        <p:spPr>
          <a:xfrm>
            <a:off x="6394454" y="3548001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5">
                <a:moveTo>
                  <a:pt x="66421" y="0"/>
                </a:moveTo>
                <a:lnTo>
                  <a:pt x="0" y="115569"/>
                </a:lnTo>
                <a:lnTo>
                  <a:pt x="115443" y="181863"/>
                </a:lnTo>
                <a:lnTo>
                  <a:pt x="181864" y="66420"/>
                </a:lnTo>
                <a:lnTo>
                  <a:pt x="6642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6" name="bk object 226"/>
          <p:cNvSpPr/>
          <p:nvPr/>
        </p:nvSpPr>
        <p:spPr>
          <a:xfrm>
            <a:off x="6394454" y="3548001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5">
                <a:moveTo>
                  <a:pt x="66421" y="0"/>
                </a:moveTo>
                <a:lnTo>
                  <a:pt x="181864" y="66420"/>
                </a:lnTo>
                <a:lnTo>
                  <a:pt x="115443" y="181863"/>
                </a:lnTo>
                <a:lnTo>
                  <a:pt x="0" y="115569"/>
                </a:lnTo>
                <a:lnTo>
                  <a:pt x="66421" y="0"/>
                </a:lnTo>
                <a:close/>
              </a:path>
            </a:pathLst>
          </a:custGeom>
          <a:ln w="127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7" name="bk object 227"/>
          <p:cNvSpPr/>
          <p:nvPr/>
        </p:nvSpPr>
        <p:spPr>
          <a:xfrm>
            <a:off x="6473952" y="3598165"/>
            <a:ext cx="283464" cy="278892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8" name="bk object 228"/>
          <p:cNvSpPr/>
          <p:nvPr/>
        </p:nvSpPr>
        <p:spPr>
          <a:xfrm>
            <a:off x="6606543" y="3666749"/>
            <a:ext cx="278893" cy="283463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9" name="bk object 229"/>
          <p:cNvSpPr/>
          <p:nvPr/>
        </p:nvSpPr>
        <p:spPr>
          <a:xfrm>
            <a:off x="6882130" y="3638554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5">
                <a:moveTo>
                  <a:pt x="66421" y="0"/>
                </a:moveTo>
                <a:lnTo>
                  <a:pt x="0" y="115443"/>
                </a:lnTo>
                <a:lnTo>
                  <a:pt x="115443" y="181863"/>
                </a:lnTo>
                <a:lnTo>
                  <a:pt x="181864" y="66420"/>
                </a:lnTo>
                <a:lnTo>
                  <a:pt x="6642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0" name="bk object 230"/>
          <p:cNvSpPr/>
          <p:nvPr/>
        </p:nvSpPr>
        <p:spPr>
          <a:xfrm>
            <a:off x="6882130" y="3638554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5">
                <a:moveTo>
                  <a:pt x="66421" y="0"/>
                </a:moveTo>
                <a:lnTo>
                  <a:pt x="181864" y="66420"/>
                </a:lnTo>
                <a:lnTo>
                  <a:pt x="115443" y="181863"/>
                </a:lnTo>
                <a:lnTo>
                  <a:pt x="0" y="115443"/>
                </a:lnTo>
                <a:lnTo>
                  <a:pt x="66421" y="0"/>
                </a:lnTo>
                <a:close/>
              </a:path>
            </a:pathLst>
          </a:custGeom>
          <a:ln w="127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1" name="bk object 231"/>
          <p:cNvSpPr/>
          <p:nvPr/>
        </p:nvSpPr>
        <p:spPr>
          <a:xfrm>
            <a:off x="7171690" y="3187961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5">
                <a:moveTo>
                  <a:pt x="66420" y="0"/>
                </a:moveTo>
                <a:lnTo>
                  <a:pt x="0" y="115570"/>
                </a:lnTo>
                <a:lnTo>
                  <a:pt x="115442" y="181863"/>
                </a:lnTo>
                <a:lnTo>
                  <a:pt x="181863" y="66421"/>
                </a:lnTo>
                <a:lnTo>
                  <a:pt x="6642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2" name="bk object 232"/>
          <p:cNvSpPr/>
          <p:nvPr/>
        </p:nvSpPr>
        <p:spPr>
          <a:xfrm>
            <a:off x="7171690" y="3187961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5">
                <a:moveTo>
                  <a:pt x="66420" y="0"/>
                </a:moveTo>
                <a:lnTo>
                  <a:pt x="181863" y="66421"/>
                </a:lnTo>
                <a:lnTo>
                  <a:pt x="115442" y="181863"/>
                </a:lnTo>
                <a:lnTo>
                  <a:pt x="0" y="115570"/>
                </a:lnTo>
                <a:lnTo>
                  <a:pt x="66420" y="0"/>
                </a:lnTo>
                <a:close/>
              </a:path>
            </a:pathLst>
          </a:custGeom>
          <a:ln w="126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3" name="bk object 233"/>
          <p:cNvSpPr/>
          <p:nvPr/>
        </p:nvSpPr>
        <p:spPr>
          <a:xfrm>
            <a:off x="7247894" y="3054611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4">
                <a:moveTo>
                  <a:pt x="66293" y="0"/>
                </a:moveTo>
                <a:lnTo>
                  <a:pt x="0" y="115570"/>
                </a:lnTo>
                <a:lnTo>
                  <a:pt x="115442" y="181863"/>
                </a:lnTo>
                <a:lnTo>
                  <a:pt x="181863" y="66421"/>
                </a:lnTo>
                <a:lnTo>
                  <a:pt x="6629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4" name="bk object 234"/>
          <p:cNvSpPr/>
          <p:nvPr/>
        </p:nvSpPr>
        <p:spPr>
          <a:xfrm>
            <a:off x="7247894" y="3054611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4">
                <a:moveTo>
                  <a:pt x="66293" y="0"/>
                </a:moveTo>
                <a:lnTo>
                  <a:pt x="181863" y="66421"/>
                </a:lnTo>
                <a:lnTo>
                  <a:pt x="115442" y="181863"/>
                </a:lnTo>
                <a:lnTo>
                  <a:pt x="0" y="115570"/>
                </a:lnTo>
                <a:lnTo>
                  <a:pt x="66293" y="0"/>
                </a:lnTo>
                <a:close/>
              </a:path>
            </a:pathLst>
          </a:custGeom>
          <a:ln w="126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5" name="bk object 235"/>
          <p:cNvSpPr/>
          <p:nvPr/>
        </p:nvSpPr>
        <p:spPr>
          <a:xfrm>
            <a:off x="6743701" y="3739896"/>
            <a:ext cx="283464" cy="288036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6" name="bk object 236"/>
          <p:cNvSpPr/>
          <p:nvPr/>
        </p:nvSpPr>
        <p:spPr>
          <a:xfrm>
            <a:off x="6964683" y="3494406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5">
                <a:moveTo>
                  <a:pt x="66294" y="0"/>
                </a:moveTo>
                <a:lnTo>
                  <a:pt x="0" y="115443"/>
                </a:lnTo>
                <a:lnTo>
                  <a:pt x="115443" y="181864"/>
                </a:lnTo>
                <a:lnTo>
                  <a:pt x="181864" y="66421"/>
                </a:lnTo>
                <a:lnTo>
                  <a:pt x="6629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7" name="bk object 237"/>
          <p:cNvSpPr/>
          <p:nvPr/>
        </p:nvSpPr>
        <p:spPr>
          <a:xfrm>
            <a:off x="6964683" y="3494406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5">
                <a:moveTo>
                  <a:pt x="66294" y="0"/>
                </a:moveTo>
                <a:lnTo>
                  <a:pt x="181864" y="66421"/>
                </a:lnTo>
                <a:lnTo>
                  <a:pt x="115443" y="181864"/>
                </a:lnTo>
                <a:lnTo>
                  <a:pt x="0" y="115443"/>
                </a:lnTo>
                <a:lnTo>
                  <a:pt x="66294" y="0"/>
                </a:lnTo>
                <a:close/>
              </a:path>
            </a:pathLst>
          </a:custGeom>
          <a:ln w="127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8" name="bk object 238"/>
          <p:cNvSpPr/>
          <p:nvPr/>
        </p:nvSpPr>
        <p:spPr>
          <a:xfrm>
            <a:off x="3897378" y="1485271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4">
                <a:moveTo>
                  <a:pt x="66294" y="0"/>
                </a:moveTo>
                <a:lnTo>
                  <a:pt x="0" y="115443"/>
                </a:lnTo>
                <a:lnTo>
                  <a:pt x="115443" y="181863"/>
                </a:lnTo>
                <a:lnTo>
                  <a:pt x="181863" y="66421"/>
                </a:lnTo>
                <a:lnTo>
                  <a:pt x="6629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9" name="bk object 239"/>
          <p:cNvSpPr/>
          <p:nvPr/>
        </p:nvSpPr>
        <p:spPr>
          <a:xfrm>
            <a:off x="3897378" y="1485271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4">
                <a:moveTo>
                  <a:pt x="66294" y="0"/>
                </a:moveTo>
                <a:lnTo>
                  <a:pt x="181863" y="66421"/>
                </a:lnTo>
                <a:lnTo>
                  <a:pt x="115443" y="181863"/>
                </a:lnTo>
                <a:lnTo>
                  <a:pt x="0" y="115443"/>
                </a:lnTo>
                <a:lnTo>
                  <a:pt x="66294" y="0"/>
                </a:lnTo>
                <a:close/>
              </a:path>
            </a:pathLst>
          </a:custGeom>
          <a:ln w="127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0" name="bk object 240"/>
          <p:cNvSpPr/>
          <p:nvPr/>
        </p:nvSpPr>
        <p:spPr>
          <a:xfrm>
            <a:off x="3818635" y="1618368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4">
                <a:moveTo>
                  <a:pt x="66421" y="0"/>
                </a:moveTo>
                <a:lnTo>
                  <a:pt x="0" y="115442"/>
                </a:lnTo>
                <a:lnTo>
                  <a:pt x="115442" y="181863"/>
                </a:lnTo>
                <a:lnTo>
                  <a:pt x="181863" y="66421"/>
                </a:lnTo>
                <a:lnTo>
                  <a:pt x="6642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1" name="bk object 241"/>
          <p:cNvSpPr/>
          <p:nvPr/>
        </p:nvSpPr>
        <p:spPr>
          <a:xfrm>
            <a:off x="3818635" y="1618368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4">
                <a:moveTo>
                  <a:pt x="66421" y="0"/>
                </a:moveTo>
                <a:lnTo>
                  <a:pt x="181863" y="66421"/>
                </a:lnTo>
                <a:lnTo>
                  <a:pt x="115442" y="181863"/>
                </a:lnTo>
                <a:lnTo>
                  <a:pt x="0" y="115442"/>
                </a:lnTo>
                <a:lnTo>
                  <a:pt x="66421" y="0"/>
                </a:lnTo>
                <a:close/>
              </a:path>
            </a:pathLst>
          </a:custGeom>
          <a:ln w="127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2" name="bk object 242"/>
          <p:cNvSpPr/>
          <p:nvPr/>
        </p:nvSpPr>
        <p:spPr>
          <a:xfrm>
            <a:off x="4690872" y="5605272"/>
            <a:ext cx="356614" cy="347472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3" name="bk object 243"/>
          <p:cNvSpPr/>
          <p:nvPr/>
        </p:nvSpPr>
        <p:spPr>
          <a:xfrm>
            <a:off x="4722880" y="5501640"/>
            <a:ext cx="435863" cy="387096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4" name="bk object 244"/>
          <p:cNvSpPr/>
          <p:nvPr/>
        </p:nvSpPr>
        <p:spPr>
          <a:xfrm>
            <a:off x="4942332" y="5666232"/>
            <a:ext cx="231648" cy="2331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5" name="bk object 245"/>
          <p:cNvSpPr/>
          <p:nvPr/>
        </p:nvSpPr>
        <p:spPr>
          <a:xfrm>
            <a:off x="4649722" y="5599183"/>
            <a:ext cx="362712" cy="332231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6" name="bk object 246"/>
          <p:cNvSpPr/>
          <p:nvPr/>
        </p:nvSpPr>
        <p:spPr>
          <a:xfrm>
            <a:off x="4796032" y="5708910"/>
            <a:ext cx="234695" cy="236219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7" name="bk object 247"/>
          <p:cNvSpPr/>
          <p:nvPr/>
        </p:nvSpPr>
        <p:spPr>
          <a:xfrm>
            <a:off x="4807207" y="5596597"/>
            <a:ext cx="246379" cy="222250"/>
          </a:xfrm>
          <a:custGeom>
            <a:avLst/>
            <a:gdLst/>
            <a:ahLst/>
            <a:cxnLst/>
            <a:rect l="l" t="t" r="r" b="b"/>
            <a:pathLst>
              <a:path w="246379" h="222250">
                <a:moveTo>
                  <a:pt x="162306" y="170179"/>
                </a:moveTo>
                <a:lnTo>
                  <a:pt x="153670" y="182879"/>
                </a:lnTo>
                <a:lnTo>
                  <a:pt x="151765" y="185419"/>
                </a:lnTo>
                <a:lnTo>
                  <a:pt x="150875" y="187959"/>
                </a:lnTo>
                <a:lnTo>
                  <a:pt x="151257" y="189229"/>
                </a:lnTo>
                <a:lnTo>
                  <a:pt x="151511" y="191769"/>
                </a:lnTo>
                <a:lnTo>
                  <a:pt x="153035" y="194309"/>
                </a:lnTo>
                <a:lnTo>
                  <a:pt x="155701" y="195579"/>
                </a:lnTo>
                <a:lnTo>
                  <a:pt x="191643" y="222249"/>
                </a:lnTo>
                <a:lnTo>
                  <a:pt x="196215" y="217169"/>
                </a:lnTo>
                <a:lnTo>
                  <a:pt x="161798" y="190499"/>
                </a:lnTo>
                <a:lnTo>
                  <a:pt x="160782" y="190499"/>
                </a:lnTo>
                <a:lnTo>
                  <a:pt x="160147" y="189229"/>
                </a:lnTo>
                <a:lnTo>
                  <a:pt x="160528" y="187959"/>
                </a:lnTo>
                <a:lnTo>
                  <a:pt x="164846" y="182879"/>
                </a:lnTo>
                <a:lnTo>
                  <a:pt x="178755" y="182879"/>
                </a:lnTo>
                <a:lnTo>
                  <a:pt x="162306" y="170179"/>
                </a:lnTo>
                <a:close/>
              </a:path>
              <a:path w="246379" h="222250">
                <a:moveTo>
                  <a:pt x="178755" y="182879"/>
                </a:moveTo>
                <a:lnTo>
                  <a:pt x="164846" y="182879"/>
                </a:lnTo>
                <a:lnTo>
                  <a:pt x="199262" y="208279"/>
                </a:lnTo>
                <a:lnTo>
                  <a:pt x="207645" y="196849"/>
                </a:lnTo>
                <a:lnTo>
                  <a:pt x="196850" y="196849"/>
                </a:lnTo>
                <a:lnTo>
                  <a:pt x="178755" y="182879"/>
                </a:lnTo>
                <a:close/>
              </a:path>
              <a:path w="246379" h="222250">
                <a:moveTo>
                  <a:pt x="171576" y="158749"/>
                </a:moveTo>
                <a:lnTo>
                  <a:pt x="167005" y="165099"/>
                </a:lnTo>
                <a:lnTo>
                  <a:pt x="201422" y="190499"/>
                </a:lnTo>
                <a:lnTo>
                  <a:pt x="196850" y="196849"/>
                </a:lnTo>
                <a:lnTo>
                  <a:pt x="207645" y="196849"/>
                </a:lnTo>
                <a:lnTo>
                  <a:pt x="213233" y="189229"/>
                </a:lnTo>
                <a:lnTo>
                  <a:pt x="171576" y="158749"/>
                </a:lnTo>
                <a:close/>
              </a:path>
              <a:path w="246379" h="222250">
                <a:moveTo>
                  <a:pt x="239141" y="139699"/>
                </a:moveTo>
                <a:lnTo>
                  <a:pt x="208534" y="181609"/>
                </a:lnTo>
                <a:lnTo>
                  <a:pt x="215646" y="186689"/>
                </a:lnTo>
                <a:lnTo>
                  <a:pt x="246253" y="146049"/>
                </a:lnTo>
                <a:lnTo>
                  <a:pt x="239141" y="139699"/>
                </a:lnTo>
                <a:close/>
              </a:path>
              <a:path w="246379" h="222250">
                <a:moveTo>
                  <a:pt x="201396" y="137159"/>
                </a:moveTo>
                <a:lnTo>
                  <a:pt x="193548" y="137159"/>
                </a:lnTo>
                <a:lnTo>
                  <a:pt x="192786" y="139699"/>
                </a:lnTo>
                <a:lnTo>
                  <a:pt x="192278" y="140969"/>
                </a:lnTo>
                <a:lnTo>
                  <a:pt x="192532" y="148589"/>
                </a:lnTo>
                <a:lnTo>
                  <a:pt x="193294" y="153669"/>
                </a:lnTo>
                <a:lnTo>
                  <a:pt x="193929" y="156209"/>
                </a:lnTo>
                <a:lnTo>
                  <a:pt x="194818" y="158749"/>
                </a:lnTo>
                <a:lnTo>
                  <a:pt x="195580" y="161289"/>
                </a:lnTo>
                <a:lnTo>
                  <a:pt x="196850" y="163829"/>
                </a:lnTo>
                <a:lnTo>
                  <a:pt x="198374" y="166369"/>
                </a:lnTo>
                <a:lnTo>
                  <a:pt x="206375" y="163829"/>
                </a:lnTo>
                <a:lnTo>
                  <a:pt x="204850" y="161289"/>
                </a:lnTo>
                <a:lnTo>
                  <a:pt x="203581" y="158749"/>
                </a:lnTo>
                <a:lnTo>
                  <a:pt x="201549" y="152399"/>
                </a:lnTo>
                <a:lnTo>
                  <a:pt x="200913" y="149859"/>
                </a:lnTo>
                <a:lnTo>
                  <a:pt x="200507" y="144779"/>
                </a:lnTo>
                <a:lnTo>
                  <a:pt x="200533" y="142239"/>
                </a:lnTo>
                <a:lnTo>
                  <a:pt x="200787" y="139699"/>
                </a:lnTo>
                <a:lnTo>
                  <a:pt x="201396" y="137159"/>
                </a:lnTo>
                <a:close/>
              </a:path>
              <a:path w="246379" h="222250">
                <a:moveTo>
                  <a:pt x="104901" y="110489"/>
                </a:moveTo>
                <a:lnTo>
                  <a:pt x="96266" y="110489"/>
                </a:lnTo>
                <a:lnTo>
                  <a:pt x="93599" y="111759"/>
                </a:lnTo>
                <a:lnTo>
                  <a:pt x="91059" y="113029"/>
                </a:lnTo>
                <a:lnTo>
                  <a:pt x="88646" y="114299"/>
                </a:lnTo>
                <a:lnTo>
                  <a:pt x="86487" y="115569"/>
                </a:lnTo>
                <a:lnTo>
                  <a:pt x="84836" y="118109"/>
                </a:lnTo>
                <a:lnTo>
                  <a:pt x="83058" y="120649"/>
                </a:lnTo>
                <a:lnTo>
                  <a:pt x="81787" y="123189"/>
                </a:lnTo>
                <a:lnTo>
                  <a:pt x="81025" y="126999"/>
                </a:lnTo>
                <a:lnTo>
                  <a:pt x="80899" y="130809"/>
                </a:lnTo>
                <a:lnTo>
                  <a:pt x="81534" y="133349"/>
                </a:lnTo>
                <a:lnTo>
                  <a:pt x="82296" y="137159"/>
                </a:lnTo>
                <a:lnTo>
                  <a:pt x="83438" y="139699"/>
                </a:lnTo>
                <a:lnTo>
                  <a:pt x="85344" y="142239"/>
                </a:lnTo>
                <a:lnTo>
                  <a:pt x="87122" y="144779"/>
                </a:lnTo>
                <a:lnTo>
                  <a:pt x="89408" y="147319"/>
                </a:lnTo>
                <a:lnTo>
                  <a:pt x="95250" y="151129"/>
                </a:lnTo>
                <a:lnTo>
                  <a:pt x="101092" y="153669"/>
                </a:lnTo>
                <a:lnTo>
                  <a:pt x="104140" y="154939"/>
                </a:lnTo>
                <a:lnTo>
                  <a:pt x="115443" y="154939"/>
                </a:lnTo>
                <a:lnTo>
                  <a:pt x="120523" y="151129"/>
                </a:lnTo>
                <a:lnTo>
                  <a:pt x="122682" y="149859"/>
                </a:lnTo>
                <a:lnTo>
                  <a:pt x="124460" y="147319"/>
                </a:lnTo>
                <a:lnTo>
                  <a:pt x="104901" y="147319"/>
                </a:lnTo>
                <a:lnTo>
                  <a:pt x="101092" y="146049"/>
                </a:lnTo>
                <a:lnTo>
                  <a:pt x="93218" y="139699"/>
                </a:lnTo>
                <a:lnTo>
                  <a:pt x="90805" y="135889"/>
                </a:lnTo>
                <a:lnTo>
                  <a:pt x="89788" y="133349"/>
                </a:lnTo>
                <a:lnTo>
                  <a:pt x="88900" y="129539"/>
                </a:lnTo>
                <a:lnTo>
                  <a:pt x="89535" y="125729"/>
                </a:lnTo>
                <a:lnTo>
                  <a:pt x="91948" y="123189"/>
                </a:lnTo>
                <a:lnTo>
                  <a:pt x="94107" y="120649"/>
                </a:lnTo>
                <a:lnTo>
                  <a:pt x="97028" y="118109"/>
                </a:lnTo>
                <a:lnTo>
                  <a:pt x="119634" y="118109"/>
                </a:lnTo>
                <a:lnTo>
                  <a:pt x="116840" y="116839"/>
                </a:lnTo>
                <a:lnTo>
                  <a:pt x="113919" y="114299"/>
                </a:lnTo>
                <a:lnTo>
                  <a:pt x="110998" y="113029"/>
                </a:lnTo>
                <a:lnTo>
                  <a:pt x="104901" y="110489"/>
                </a:lnTo>
                <a:close/>
              </a:path>
              <a:path w="246379" h="222250">
                <a:moveTo>
                  <a:pt x="119634" y="118109"/>
                </a:moveTo>
                <a:lnTo>
                  <a:pt x="104140" y="118109"/>
                </a:lnTo>
                <a:lnTo>
                  <a:pt x="107950" y="119379"/>
                </a:lnTo>
                <a:lnTo>
                  <a:pt x="115824" y="125729"/>
                </a:lnTo>
                <a:lnTo>
                  <a:pt x="118363" y="129539"/>
                </a:lnTo>
                <a:lnTo>
                  <a:pt x="120142" y="135889"/>
                </a:lnTo>
                <a:lnTo>
                  <a:pt x="119507" y="139699"/>
                </a:lnTo>
                <a:lnTo>
                  <a:pt x="117348" y="142239"/>
                </a:lnTo>
                <a:lnTo>
                  <a:pt x="114935" y="144779"/>
                </a:lnTo>
                <a:lnTo>
                  <a:pt x="112013" y="147319"/>
                </a:lnTo>
                <a:lnTo>
                  <a:pt x="124460" y="147319"/>
                </a:lnTo>
                <a:lnTo>
                  <a:pt x="126111" y="144779"/>
                </a:lnTo>
                <a:lnTo>
                  <a:pt x="127254" y="142239"/>
                </a:lnTo>
                <a:lnTo>
                  <a:pt x="128270" y="137159"/>
                </a:lnTo>
                <a:lnTo>
                  <a:pt x="128143" y="134619"/>
                </a:lnTo>
                <a:lnTo>
                  <a:pt x="126873" y="129539"/>
                </a:lnTo>
                <a:lnTo>
                  <a:pt x="125603" y="125729"/>
                </a:lnTo>
                <a:lnTo>
                  <a:pt x="122047" y="120649"/>
                </a:lnTo>
                <a:lnTo>
                  <a:pt x="119634" y="118109"/>
                </a:lnTo>
                <a:close/>
              </a:path>
              <a:path w="246379" h="222250">
                <a:moveTo>
                  <a:pt x="167259" y="133349"/>
                </a:moveTo>
                <a:lnTo>
                  <a:pt x="163830" y="133349"/>
                </a:lnTo>
                <a:lnTo>
                  <a:pt x="163449" y="142239"/>
                </a:lnTo>
                <a:lnTo>
                  <a:pt x="169418" y="143509"/>
                </a:lnTo>
                <a:lnTo>
                  <a:pt x="175006" y="143509"/>
                </a:lnTo>
                <a:lnTo>
                  <a:pt x="184912" y="142239"/>
                </a:lnTo>
                <a:lnTo>
                  <a:pt x="189484" y="139699"/>
                </a:lnTo>
                <a:lnTo>
                  <a:pt x="193548" y="137159"/>
                </a:lnTo>
                <a:lnTo>
                  <a:pt x="201396" y="137159"/>
                </a:lnTo>
                <a:lnTo>
                  <a:pt x="202006" y="134619"/>
                </a:lnTo>
                <a:lnTo>
                  <a:pt x="170561" y="134619"/>
                </a:lnTo>
                <a:lnTo>
                  <a:pt x="167259" y="133349"/>
                </a:lnTo>
                <a:close/>
              </a:path>
              <a:path w="246379" h="222250">
                <a:moveTo>
                  <a:pt x="203581" y="115569"/>
                </a:moveTo>
                <a:lnTo>
                  <a:pt x="179959" y="133349"/>
                </a:lnTo>
                <a:lnTo>
                  <a:pt x="176784" y="134619"/>
                </a:lnTo>
                <a:lnTo>
                  <a:pt x="202006" y="134619"/>
                </a:lnTo>
                <a:lnTo>
                  <a:pt x="202311" y="133349"/>
                </a:lnTo>
                <a:lnTo>
                  <a:pt x="203962" y="130809"/>
                </a:lnTo>
                <a:lnTo>
                  <a:pt x="210693" y="121919"/>
                </a:lnTo>
                <a:lnTo>
                  <a:pt x="203581" y="115569"/>
                </a:lnTo>
                <a:close/>
              </a:path>
              <a:path w="246379" h="222250">
                <a:moveTo>
                  <a:pt x="162179" y="82549"/>
                </a:moveTo>
                <a:lnTo>
                  <a:pt x="129412" y="125729"/>
                </a:lnTo>
                <a:lnTo>
                  <a:pt x="136525" y="130809"/>
                </a:lnTo>
                <a:lnTo>
                  <a:pt x="151637" y="111759"/>
                </a:lnTo>
                <a:lnTo>
                  <a:pt x="164991" y="111759"/>
                </a:lnTo>
                <a:lnTo>
                  <a:pt x="156463" y="105409"/>
                </a:lnTo>
                <a:lnTo>
                  <a:pt x="169291" y="87629"/>
                </a:lnTo>
                <a:lnTo>
                  <a:pt x="162179" y="82549"/>
                </a:lnTo>
                <a:close/>
              </a:path>
              <a:path w="246379" h="222250">
                <a:moveTo>
                  <a:pt x="164991" y="111759"/>
                </a:moveTo>
                <a:lnTo>
                  <a:pt x="151637" y="111759"/>
                </a:lnTo>
                <a:lnTo>
                  <a:pt x="163703" y="120649"/>
                </a:lnTo>
                <a:lnTo>
                  <a:pt x="168401" y="114299"/>
                </a:lnTo>
                <a:lnTo>
                  <a:pt x="164991" y="111759"/>
                </a:lnTo>
                <a:close/>
              </a:path>
              <a:path w="246379" h="222250">
                <a:moveTo>
                  <a:pt x="124841" y="83819"/>
                </a:moveTo>
                <a:lnTo>
                  <a:pt x="116840" y="83819"/>
                </a:lnTo>
                <a:lnTo>
                  <a:pt x="115443" y="88899"/>
                </a:lnTo>
                <a:lnTo>
                  <a:pt x="115188" y="93979"/>
                </a:lnTo>
                <a:lnTo>
                  <a:pt x="116078" y="99059"/>
                </a:lnTo>
                <a:lnTo>
                  <a:pt x="116840" y="102869"/>
                </a:lnTo>
                <a:lnTo>
                  <a:pt x="118745" y="107949"/>
                </a:lnTo>
                <a:lnTo>
                  <a:pt x="121920" y="113029"/>
                </a:lnTo>
                <a:lnTo>
                  <a:pt x="129794" y="110489"/>
                </a:lnTo>
                <a:lnTo>
                  <a:pt x="128270" y="107949"/>
                </a:lnTo>
                <a:lnTo>
                  <a:pt x="127000" y="105409"/>
                </a:lnTo>
                <a:lnTo>
                  <a:pt x="125857" y="102869"/>
                </a:lnTo>
                <a:lnTo>
                  <a:pt x="124841" y="99059"/>
                </a:lnTo>
                <a:lnTo>
                  <a:pt x="124206" y="96519"/>
                </a:lnTo>
                <a:lnTo>
                  <a:pt x="123698" y="90169"/>
                </a:lnTo>
                <a:lnTo>
                  <a:pt x="123951" y="87629"/>
                </a:lnTo>
                <a:lnTo>
                  <a:pt x="124841" y="83819"/>
                </a:lnTo>
                <a:close/>
              </a:path>
              <a:path w="246379" h="222250">
                <a:moveTo>
                  <a:pt x="89535" y="27939"/>
                </a:moveTo>
                <a:lnTo>
                  <a:pt x="43434" y="88899"/>
                </a:lnTo>
                <a:lnTo>
                  <a:pt x="50546" y="95249"/>
                </a:lnTo>
                <a:lnTo>
                  <a:pt x="72771" y="64769"/>
                </a:lnTo>
                <a:lnTo>
                  <a:pt x="85852" y="64769"/>
                </a:lnTo>
                <a:lnTo>
                  <a:pt x="77597" y="58419"/>
                </a:lnTo>
                <a:lnTo>
                  <a:pt x="96647" y="33019"/>
                </a:lnTo>
                <a:lnTo>
                  <a:pt x="89535" y="27939"/>
                </a:lnTo>
                <a:close/>
              </a:path>
              <a:path w="246379" h="222250">
                <a:moveTo>
                  <a:pt x="112649" y="50799"/>
                </a:moveTo>
                <a:lnTo>
                  <a:pt x="107950" y="57149"/>
                </a:lnTo>
                <a:lnTo>
                  <a:pt x="122809" y="68579"/>
                </a:lnTo>
                <a:lnTo>
                  <a:pt x="122300" y="68579"/>
                </a:lnTo>
                <a:lnTo>
                  <a:pt x="120015" y="72389"/>
                </a:lnTo>
                <a:lnTo>
                  <a:pt x="117601" y="73659"/>
                </a:lnTo>
                <a:lnTo>
                  <a:pt x="112013" y="77469"/>
                </a:lnTo>
                <a:lnTo>
                  <a:pt x="103124" y="81279"/>
                </a:lnTo>
                <a:lnTo>
                  <a:pt x="87303" y="81279"/>
                </a:lnTo>
                <a:lnTo>
                  <a:pt x="86868" y="88899"/>
                </a:lnTo>
                <a:lnTo>
                  <a:pt x="92710" y="90169"/>
                </a:lnTo>
                <a:lnTo>
                  <a:pt x="98171" y="90169"/>
                </a:lnTo>
                <a:lnTo>
                  <a:pt x="108585" y="88899"/>
                </a:lnTo>
                <a:lnTo>
                  <a:pt x="113030" y="87629"/>
                </a:lnTo>
                <a:lnTo>
                  <a:pt x="116840" y="83819"/>
                </a:lnTo>
                <a:lnTo>
                  <a:pt x="124841" y="83819"/>
                </a:lnTo>
                <a:lnTo>
                  <a:pt x="125349" y="81279"/>
                </a:lnTo>
                <a:lnTo>
                  <a:pt x="90678" y="81279"/>
                </a:lnTo>
                <a:lnTo>
                  <a:pt x="87375" y="80009"/>
                </a:lnTo>
                <a:lnTo>
                  <a:pt x="125603" y="80009"/>
                </a:lnTo>
                <a:lnTo>
                  <a:pt x="127254" y="77469"/>
                </a:lnTo>
                <a:lnTo>
                  <a:pt x="129540" y="73659"/>
                </a:lnTo>
                <a:lnTo>
                  <a:pt x="143198" y="73659"/>
                </a:lnTo>
                <a:lnTo>
                  <a:pt x="112649" y="50799"/>
                </a:lnTo>
                <a:close/>
              </a:path>
              <a:path w="246379" h="222250">
                <a:moveTo>
                  <a:pt x="143198" y="73659"/>
                </a:moveTo>
                <a:lnTo>
                  <a:pt x="130048" y="73659"/>
                </a:lnTo>
                <a:lnTo>
                  <a:pt x="145287" y="85089"/>
                </a:lnTo>
                <a:lnTo>
                  <a:pt x="149987" y="78739"/>
                </a:lnTo>
                <a:lnTo>
                  <a:pt x="143198" y="73659"/>
                </a:lnTo>
                <a:close/>
              </a:path>
              <a:path w="246379" h="222250">
                <a:moveTo>
                  <a:pt x="4699" y="39369"/>
                </a:moveTo>
                <a:lnTo>
                  <a:pt x="0" y="45719"/>
                </a:lnTo>
                <a:lnTo>
                  <a:pt x="46736" y="81279"/>
                </a:lnTo>
                <a:lnTo>
                  <a:pt x="51435" y="74929"/>
                </a:lnTo>
                <a:lnTo>
                  <a:pt x="31369" y="59689"/>
                </a:lnTo>
                <a:lnTo>
                  <a:pt x="35128" y="54609"/>
                </a:lnTo>
                <a:lnTo>
                  <a:pt x="24257" y="54609"/>
                </a:lnTo>
                <a:lnTo>
                  <a:pt x="4699" y="39369"/>
                </a:lnTo>
                <a:close/>
              </a:path>
              <a:path w="246379" h="222250">
                <a:moveTo>
                  <a:pt x="85852" y="64769"/>
                </a:moveTo>
                <a:lnTo>
                  <a:pt x="72771" y="64769"/>
                </a:lnTo>
                <a:lnTo>
                  <a:pt x="84455" y="73659"/>
                </a:lnTo>
                <a:lnTo>
                  <a:pt x="89154" y="67309"/>
                </a:lnTo>
                <a:lnTo>
                  <a:pt x="85852" y="64769"/>
                </a:lnTo>
                <a:close/>
              </a:path>
              <a:path w="246379" h="222250">
                <a:moveTo>
                  <a:pt x="56515" y="53339"/>
                </a:moveTo>
                <a:lnTo>
                  <a:pt x="36068" y="53339"/>
                </a:lnTo>
                <a:lnTo>
                  <a:pt x="37592" y="54609"/>
                </a:lnTo>
                <a:lnTo>
                  <a:pt x="39624" y="54609"/>
                </a:lnTo>
                <a:lnTo>
                  <a:pt x="44196" y="55879"/>
                </a:lnTo>
                <a:lnTo>
                  <a:pt x="52578" y="55879"/>
                </a:lnTo>
                <a:lnTo>
                  <a:pt x="54610" y="54609"/>
                </a:lnTo>
                <a:lnTo>
                  <a:pt x="56515" y="53339"/>
                </a:lnTo>
                <a:close/>
              </a:path>
              <a:path w="246379" h="222250">
                <a:moveTo>
                  <a:pt x="40259" y="17779"/>
                </a:moveTo>
                <a:lnTo>
                  <a:pt x="35433" y="19049"/>
                </a:lnTo>
                <a:lnTo>
                  <a:pt x="33147" y="19049"/>
                </a:lnTo>
                <a:lnTo>
                  <a:pt x="28829" y="21589"/>
                </a:lnTo>
                <a:lnTo>
                  <a:pt x="26924" y="22859"/>
                </a:lnTo>
                <a:lnTo>
                  <a:pt x="24003" y="26669"/>
                </a:lnTo>
                <a:lnTo>
                  <a:pt x="23113" y="27939"/>
                </a:lnTo>
                <a:lnTo>
                  <a:pt x="22733" y="30479"/>
                </a:lnTo>
                <a:lnTo>
                  <a:pt x="22225" y="33019"/>
                </a:lnTo>
                <a:lnTo>
                  <a:pt x="22225" y="34289"/>
                </a:lnTo>
                <a:lnTo>
                  <a:pt x="22606" y="36829"/>
                </a:lnTo>
                <a:lnTo>
                  <a:pt x="23113" y="39369"/>
                </a:lnTo>
                <a:lnTo>
                  <a:pt x="23875" y="40639"/>
                </a:lnTo>
                <a:lnTo>
                  <a:pt x="25019" y="43179"/>
                </a:lnTo>
                <a:lnTo>
                  <a:pt x="26288" y="45719"/>
                </a:lnTo>
                <a:lnTo>
                  <a:pt x="27559" y="46989"/>
                </a:lnTo>
                <a:lnTo>
                  <a:pt x="28956" y="48259"/>
                </a:lnTo>
                <a:lnTo>
                  <a:pt x="24257" y="54609"/>
                </a:lnTo>
                <a:lnTo>
                  <a:pt x="35128" y="54609"/>
                </a:lnTo>
                <a:lnTo>
                  <a:pt x="36068" y="53339"/>
                </a:lnTo>
                <a:lnTo>
                  <a:pt x="56515" y="53339"/>
                </a:lnTo>
                <a:lnTo>
                  <a:pt x="58166" y="52069"/>
                </a:lnTo>
                <a:lnTo>
                  <a:pt x="59436" y="49529"/>
                </a:lnTo>
                <a:lnTo>
                  <a:pt x="60960" y="48259"/>
                </a:lnTo>
                <a:lnTo>
                  <a:pt x="42925" y="48259"/>
                </a:lnTo>
                <a:lnTo>
                  <a:pt x="40005" y="46989"/>
                </a:lnTo>
                <a:lnTo>
                  <a:pt x="36830" y="44449"/>
                </a:lnTo>
                <a:lnTo>
                  <a:pt x="33782" y="41909"/>
                </a:lnTo>
                <a:lnTo>
                  <a:pt x="31750" y="39369"/>
                </a:lnTo>
                <a:lnTo>
                  <a:pt x="30225" y="34289"/>
                </a:lnTo>
                <a:lnTo>
                  <a:pt x="30734" y="31749"/>
                </a:lnTo>
                <a:lnTo>
                  <a:pt x="32385" y="29209"/>
                </a:lnTo>
                <a:lnTo>
                  <a:pt x="34162" y="27939"/>
                </a:lnTo>
                <a:lnTo>
                  <a:pt x="36322" y="26669"/>
                </a:lnTo>
                <a:lnTo>
                  <a:pt x="55943" y="26669"/>
                </a:lnTo>
                <a:lnTo>
                  <a:pt x="54991" y="25399"/>
                </a:lnTo>
                <a:lnTo>
                  <a:pt x="52578" y="24129"/>
                </a:lnTo>
                <a:lnTo>
                  <a:pt x="50292" y="21589"/>
                </a:lnTo>
                <a:lnTo>
                  <a:pt x="47879" y="20319"/>
                </a:lnTo>
                <a:lnTo>
                  <a:pt x="45338" y="20319"/>
                </a:lnTo>
                <a:lnTo>
                  <a:pt x="42672" y="19049"/>
                </a:lnTo>
                <a:lnTo>
                  <a:pt x="40259" y="17779"/>
                </a:lnTo>
                <a:close/>
              </a:path>
              <a:path w="246379" h="222250">
                <a:moveTo>
                  <a:pt x="55943" y="26669"/>
                </a:moveTo>
                <a:lnTo>
                  <a:pt x="41910" y="26669"/>
                </a:lnTo>
                <a:lnTo>
                  <a:pt x="44831" y="27939"/>
                </a:lnTo>
                <a:lnTo>
                  <a:pt x="48006" y="30479"/>
                </a:lnTo>
                <a:lnTo>
                  <a:pt x="51054" y="31749"/>
                </a:lnTo>
                <a:lnTo>
                  <a:pt x="53086" y="34289"/>
                </a:lnTo>
                <a:lnTo>
                  <a:pt x="54610" y="40639"/>
                </a:lnTo>
                <a:lnTo>
                  <a:pt x="54101" y="43179"/>
                </a:lnTo>
                <a:lnTo>
                  <a:pt x="52450" y="44449"/>
                </a:lnTo>
                <a:lnTo>
                  <a:pt x="50800" y="46989"/>
                </a:lnTo>
                <a:lnTo>
                  <a:pt x="48513" y="48259"/>
                </a:lnTo>
                <a:lnTo>
                  <a:pt x="60960" y="48259"/>
                </a:lnTo>
                <a:lnTo>
                  <a:pt x="61975" y="45719"/>
                </a:lnTo>
                <a:lnTo>
                  <a:pt x="62230" y="43179"/>
                </a:lnTo>
                <a:lnTo>
                  <a:pt x="62611" y="40639"/>
                </a:lnTo>
                <a:lnTo>
                  <a:pt x="56896" y="27939"/>
                </a:lnTo>
                <a:lnTo>
                  <a:pt x="55943" y="26669"/>
                </a:lnTo>
                <a:close/>
              </a:path>
              <a:path w="246379" h="222250">
                <a:moveTo>
                  <a:pt x="36068" y="0"/>
                </a:moveTo>
                <a:lnTo>
                  <a:pt x="31496" y="6349"/>
                </a:lnTo>
                <a:lnTo>
                  <a:pt x="73660" y="38099"/>
                </a:lnTo>
                <a:lnTo>
                  <a:pt x="78359" y="31749"/>
                </a:lnTo>
                <a:lnTo>
                  <a:pt x="61213" y="19049"/>
                </a:lnTo>
                <a:lnTo>
                  <a:pt x="65277" y="13969"/>
                </a:lnTo>
                <a:lnTo>
                  <a:pt x="54101" y="13969"/>
                </a:lnTo>
                <a:lnTo>
                  <a:pt x="36068" y="0"/>
                </a:lnTo>
                <a:close/>
              </a:path>
              <a:path w="246379" h="222250">
                <a:moveTo>
                  <a:pt x="60198" y="5079"/>
                </a:moveTo>
                <a:lnTo>
                  <a:pt x="54101" y="13969"/>
                </a:lnTo>
                <a:lnTo>
                  <a:pt x="65277" y="13969"/>
                </a:lnTo>
                <a:lnTo>
                  <a:pt x="67310" y="11429"/>
                </a:lnTo>
                <a:lnTo>
                  <a:pt x="60198" y="5079"/>
                </a:lnTo>
                <a:close/>
              </a:path>
            </a:pathLst>
          </a:custGeom>
          <a:solidFill>
            <a:srgbClr val="F4F0E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8" name="bk object 248"/>
          <p:cNvSpPr/>
          <p:nvPr/>
        </p:nvSpPr>
        <p:spPr>
          <a:xfrm>
            <a:off x="4732146" y="5698248"/>
            <a:ext cx="175260" cy="153670"/>
          </a:xfrm>
          <a:custGeom>
            <a:avLst/>
            <a:gdLst/>
            <a:ahLst/>
            <a:cxnLst/>
            <a:rect l="l" t="t" r="r" b="b"/>
            <a:pathLst>
              <a:path w="175260" h="153670">
                <a:moveTo>
                  <a:pt x="107823" y="107784"/>
                </a:moveTo>
                <a:lnTo>
                  <a:pt x="101980" y="108115"/>
                </a:lnTo>
                <a:lnTo>
                  <a:pt x="99313" y="108839"/>
                </a:lnTo>
                <a:lnTo>
                  <a:pt x="96900" y="110121"/>
                </a:lnTo>
                <a:lnTo>
                  <a:pt x="94361" y="111404"/>
                </a:lnTo>
                <a:lnTo>
                  <a:pt x="86360" y="126225"/>
                </a:lnTo>
                <a:lnTo>
                  <a:pt x="86419" y="129222"/>
                </a:lnTo>
                <a:lnTo>
                  <a:pt x="87177" y="132029"/>
                </a:lnTo>
                <a:lnTo>
                  <a:pt x="87756" y="134569"/>
                </a:lnTo>
                <a:lnTo>
                  <a:pt x="88900" y="137274"/>
                </a:lnTo>
                <a:lnTo>
                  <a:pt x="90804" y="139915"/>
                </a:lnTo>
                <a:lnTo>
                  <a:pt x="92582" y="142544"/>
                </a:lnTo>
                <a:lnTo>
                  <a:pt x="94868" y="144945"/>
                </a:lnTo>
                <a:lnTo>
                  <a:pt x="97789" y="147104"/>
                </a:lnTo>
                <a:lnTo>
                  <a:pt x="100583" y="149250"/>
                </a:lnTo>
                <a:lnTo>
                  <a:pt x="103504" y="150812"/>
                </a:lnTo>
                <a:lnTo>
                  <a:pt x="109600" y="152755"/>
                </a:lnTo>
                <a:lnTo>
                  <a:pt x="112522" y="153174"/>
                </a:lnTo>
                <a:lnTo>
                  <a:pt x="118237" y="152895"/>
                </a:lnTo>
                <a:lnTo>
                  <a:pt x="120903" y="152158"/>
                </a:lnTo>
                <a:lnTo>
                  <a:pt x="125983" y="149504"/>
                </a:lnTo>
                <a:lnTo>
                  <a:pt x="128269" y="147637"/>
                </a:lnTo>
                <a:lnTo>
                  <a:pt x="130193" y="145021"/>
                </a:lnTo>
                <a:lnTo>
                  <a:pt x="110108" y="145021"/>
                </a:lnTo>
                <a:lnTo>
                  <a:pt x="106425" y="143637"/>
                </a:lnTo>
                <a:lnTo>
                  <a:pt x="98551" y="137807"/>
                </a:lnTo>
                <a:lnTo>
                  <a:pt x="96265" y="134607"/>
                </a:lnTo>
                <a:lnTo>
                  <a:pt x="94487" y="127660"/>
                </a:lnTo>
                <a:lnTo>
                  <a:pt x="95250" y="124294"/>
                </a:lnTo>
                <a:lnTo>
                  <a:pt x="97789" y="121018"/>
                </a:lnTo>
                <a:lnTo>
                  <a:pt x="100075" y="117906"/>
                </a:lnTo>
                <a:lnTo>
                  <a:pt x="102997" y="116268"/>
                </a:lnTo>
                <a:lnTo>
                  <a:pt x="110236" y="115925"/>
                </a:lnTo>
                <a:lnTo>
                  <a:pt x="125615" y="115925"/>
                </a:lnTo>
                <a:lnTo>
                  <a:pt x="122681" y="113766"/>
                </a:lnTo>
                <a:lnTo>
                  <a:pt x="119887" y="111620"/>
                </a:lnTo>
                <a:lnTo>
                  <a:pt x="116839" y="110058"/>
                </a:lnTo>
                <a:lnTo>
                  <a:pt x="110743" y="108165"/>
                </a:lnTo>
                <a:lnTo>
                  <a:pt x="107823" y="107784"/>
                </a:lnTo>
                <a:close/>
              </a:path>
              <a:path w="175260" h="153670">
                <a:moveTo>
                  <a:pt x="125615" y="115925"/>
                </a:moveTo>
                <a:lnTo>
                  <a:pt x="110236" y="115925"/>
                </a:lnTo>
                <a:lnTo>
                  <a:pt x="114045" y="117297"/>
                </a:lnTo>
                <a:lnTo>
                  <a:pt x="117855" y="120218"/>
                </a:lnTo>
                <a:lnTo>
                  <a:pt x="121792" y="123139"/>
                </a:lnTo>
                <a:lnTo>
                  <a:pt x="123988" y="126225"/>
                </a:lnTo>
                <a:lnTo>
                  <a:pt x="124095" y="126415"/>
                </a:lnTo>
                <a:lnTo>
                  <a:pt x="125856" y="133362"/>
                </a:lnTo>
                <a:lnTo>
                  <a:pt x="125094" y="136664"/>
                </a:lnTo>
                <a:lnTo>
                  <a:pt x="122690" y="139915"/>
                </a:lnTo>
                <a:lnTo>
                  <a:pt x="120268" y="143027"/>
                </a:lnTo>
                <a:lnTo>
                  <a:pt x="117348" y="144729"/>
                </a:lnTo>
                <a:lnTo>
                  <a:pt x="110108" y="145021"/>
                </a:lnTo>
                <a:lnTo>
                  <a:pt x="130193" y="145021"/>
                </a:lnTo>
                <a:lnTo>
                  <a:pt x="131825" y="142887"/>
                </a:lnTo>
                <a:lnTo>
                  <a:pt x="132968" y="140335"/>
                </a:lnTo>
                <a:lnTo>
                  <a:pt x="133985" y="134810"/>
                </a:lnTo>
                <a:lnTo>
                  <a:pt x="133930" y="131787"/>
                </a:lnTo>
                <a:lnTo>
                  <a:pt x="133291" y="129006"/>
                </a:lnTo>
                <a:lnTo>
                  <a:pt x="132587" y="126415"/>
                </a:lnTo>
                <a:lnTo>
                  <a:pt x="131444" y="123685"/>
                </a:lnTo>
                <a:lnTo>
                  <a:pt x="127888" y="118325"/>
                </a:lnTo>
                <a:lnTo>
                  <a:pt x="125615" y="115925"/>
                </a:lnTo>
                <a:close/>
              </a:path>
              <a:path w="175260" h="153670">
                <a:moveTo>
                  <a:pt x="139445" y="85242"/>
                </a:moveTo>
                <a:lnTo>
                  <a:pt x="134747" y="91528"/>
                </a:lnTo>
                <a:lnTo>
                  <a:pt x="150749" y="103492"/>
                </a:lnTo>
                <a:lnTo>
                  <a:pt x="134874" y="124574"/>
                </a:lnTo>
                <a:lnTo>
                  <a:pt x="141986" y="129895"/>
                </a:lnTo>
                <a:lnTo>
                  <a:pt x="166500" y="97205"/>
                </a:lnTo>
                <a:lnTo>
                  <a:pt x="155448" y="97205"/>
                </a:lnTo>
                <a:lnTo>
                  <a:pt x="139445" y="85242"/>
                </a:lnTo>
                <a:close/>
              </a:path>
              <a:path w="175260" h="153670">
                <a:moveTo>
                  <a:pt x="128171" y="80340"/>
                </a:moveTo>
                <a:lnTo>
                  <a:pt x="120141" y="80340"/>
                </a:lnTo>
                <a:lnTo>
                  <a:pt x="118974" y="84950"/>
                </a:lnTo>
                <a:lnTo>
                  <a:pt x="118862" y="85699"/>
                </a:lnTo>
                <a:lnTo>
                  <a:pt x="118744" y="90182"/>
                </a:lnTo>
                <a:lnTo>
                  <a:pt x="119531" y="94945"/>
                </a:lnTo>
                <a:lnTo>
                  <a:pt x="120395" y="99466"/>
                </a:lnTo>
                <a:lnTo>
                  <a:pt x="122300" y="104432"/>
                </a:lnTo>
                <a:lnTo>
                  <a:pt x="125349" y="109740"/>
                </a:lnTo>
                <a:lnTo>
                  <a:pt x="133350" y="107111"/>
                </a:lnTo>
                <a:lnTo>
                  <a:pt x="131572" y="103949"/>
                </a:lnTo>
                <a:lnTo>
                  <a:pt x="130175" y="100876"/>
                </a:lnTo>
                <a:lnTo>
                  <a:pt x="128142" y="94945"/>
                </a:lnTo>
                <a:lnTo>
                  <a:pt x="127507" y="91909"/>
                </a:lnTo>
                <a:lnTo>
                  <a:pt x="127380" y="88823"/>
                </a:lnTo>
                <a:lnTo>
                  <a:pt x="127167" y="86233"/>
                </a:lnTo>
                <a:lnTo>
                  <a:pt x="127282" y="84480"/>
                </a:lnTo>
                <a:lnTo>
                  <a:pt x="127507" y="82651"/>
                </a:lnTo>
                <a:lnTo>
                  <a:pt x="128171" y="80340"/>
                </a:lnTo>
                <a:close/>
              </a:path>
              <a:path w="175260" h="153670">
                <a:moveTo>
                  <a:pt x="167893" y="80543"/>
                </a:moveTo>
                <a:lnTo>
                  <a:pt x="155448" y="97205"/>
                </a:lnTo>
                <a:lnTo>
                  <a:pt x="166500" y="97205"/>
                </a:lnTo>
                <a:lnTo>
                  <a:pt x="175005" y="85864"/>
                </a:lnTo>
                <a:lnTo>
                  <a:pt x="167893" y="80543"/>
                </a:lnTo>
                <a:close/>
              </a:path>
              <a:path w="175260" h="153670">
                <a:moveTo>
                  <a:pt x="4699" y="36385"/>
                </a:moveTo>
                <a:lnTo>
                  <a:pt x="0" y="42595"/>
                </a:lnTo>
                <a:lnTo>
                  <a:pt x="65786" y="91909"/>
                </a:lnTo>
                <a:lnTo>
                  <a:pt x="70485" y="85699"/>
                </a:lnTo>
                <a:lnTo>
                  <a:pt x="37591" y="61061"/>
                </a:lnTo>
                <a:lnTo>
                  <a:pt x="41606" y="55727"/>
                </a:lnTo>
                <a:lnTo>
                  <a:pt x="30479" y="55727"/>
                </a:lnTo>
                <a:lnTo>
                  <a:pt x="4699" y="36385"/>
                </a:lnTo>
                <a:close/>
              </a:path>
              <a:path w="175260" h="153670">
                <a:moveTo>
                  <a:pt x="90804" y="76085"/>
                </a:moveTo>
                <a:lnTo>
                  <a:pt x="90297" y="84480"/>
                </a:lnTo>
                <a:lnTo>
                  <a:pt x="96265" y="85852"/>
                </a:lnTo>
                <a:lnTo>
                  <a:pt x="101600" y="86233"/>
                </a:lnTo>
                <a:lnTo>
                  <a:pt x="111632" y="84950"/>
                </a:lnTo>
                <a:lnTo>
                  <a:pt x="116077" y="83197"/>
                </a:lnTo>
                <a:lnTo>
                  <a:pt x="120141" y="80340"/>
                </a:lnTo>
                <a:lnTo>
                  <a:pt x="128171" y="80340"/>
                </a:lnTo>
                <a:lnTo>
                  <a:pt x="128397" y="79552"/>
                </a:lnTo>
                <a:lnTo>
                  <a:pt x="128958" y="77279"/>
                </a:lnTo>
                <a:lnTo>
                  <a:pt x="103504" y="77279"/>
                </a:lnTo>
                <a:lnTo>
                  <a:pt x="97281" y="77139"/>
                </a:lnTo>
                <a:lnTo>
                  <a:pt x="94106" y="76758"/>
                </a:lnTo>
                <a:lnTo>
                  <a:pt x="90804" y="76085"/>
                </a:lnTo>
                <a:close/>
              </a:path>
              <a:path w="175260" h="153670">
                <a:moveTo>
                  <a:pt x="146340" y="69938"/>
                </a:moveTo>
                <a:lnTo>
                  <a:pt x="133350" y="69938"/>
                </a:lnTo>
                <a:lnTo>
                  <a:pt x="148589" y="81356"/>
                </a:lnTo>
                <a:lnTo>
                  <a:pt x="153288" y="75145"/>
                </a:lnTo>
                <a:lnTo>
                  <a:pt x="146340" y="69938"/>
                </a:lnTo>
                <a:close/>
              </a:path>
              <a:path w="175260" h="153670">
                <a:moveTo>
                  <a:pt x="115950" y="47167"/>
                </a:moveTo>
                <a:lnTo>
                  <a:pt x="111251" y="53378"/>
                </a:lnTo>
                <a:lnTo>
                  <a:pt x="126111" y="64490"/>
                </a:lnTo>
                <a:lnTo>
                  <a:pt x="125729" y="65036"/>
                </a:lnTo>
                <a:lnTo>
                  <a:pt x="103504" y="77279"/>
                </a:lnTo>
                <a:lnTo>
                  <a:pt x="128958" y="77279"/>
                </a:lnTo>
                <a:lnTo>
                  <a:pt x="129158" y="76466"/>
                </a:lnTo>
                <a:lnTo>
                  <a:pt x="130810" y="73418"/>
                </a:lnTo>
                <a:lnTo>
                  <a:pt x="133021" y="70332"/>
                </a:lnTo>
                <a:lnTo>
                  <a:pt x="133350" y="69938"/>
                </a:lnTo>
                <a:lnTo>
                  <a:pt x="146340" y="69938"/>
                </a:lnTo>
                <a:lnTo>
                  <a:pt x="115950" y="47167"/>
                </a:lnTo>
                <a:close/>
              </a:path>
              <a:path w="175260" h="153670">
                <a:moveTo>
                  <a:pt x="48767" y="0"/>
                </a:moveTo>
                <a:lnTo>
                  <a:pt x="44068" y="6286"/>
                </a:lnTo>
                <a:lnTo>
                  <a:pt x="80644" y="33693"/>
                </a:lnTo>
                <a:lnTo>
                  <a:pt x="58038" y="63830"/>
                </a:lnTo>
                <a:lnTo>
                  <a:pt x="65150" y="69151"/>
                </a:lnTo>
                <a:lnTo>
                  <a:pt x="92455" y="32727"/>
                </a:lnTo>
                <a:lnTo>
                  <a:pt x="48767" y="0"/>
                </a:lnTo>
                <a:close/>
              </a:path>
              <a:path w="175260" h="153670">
                <a:moveTo>
                  <a:pt x="47243" y="33451"/>
                </a:moveTo>
                <a:lnTo>
                  <a:pt x="30479" y="55727"/>
                </a:lnTo>
                <a:lnTo>
                  <a:pt x="41606" y="55727"/>
                </a:lnTo>
                <a:lnTo>
                  <a:pt x="54355" y="38785"/>
                </a:lnTo>
                <a:lnTo>
                  <a:pt x="47243" y="33451"/>
                </a:lnTo>
                <a:close/>
              </a:path>
            </a:pathLst>
          </a:custGeom>
          <a:solidFill>
            <a:srgbClr val="F4F0E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9" name="bk object 249"/>
          <p:cNvSpPr/>
          <p:nvPr/>
        </p:nvSpPr>
        <p:spPr>
          <a:xfrm>
            <a:off x="3695704" y="1741423"/>
            <a:ext cx="123825" cy="144780"/>
          </a:xfrm>
          <a:custGeom>
            <a:avLst/>
            <a:gdLst/>
            <a:ahLst/>
            <a:cxnLst/>
            <a:rect l="l" t="t" r="r" b="b"/>
            <a:pathLst>
              <a:path w="123825" h="144780">
                <a:moveTo>
                  <a:pt x="123825" y="0"/>
                </a:moveTo>
                <a:lnTo>
                  <a:pt x="0" y="144525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0" name="bk object 250"/>
          <p:cNvSpPr/>
          <p:nvPr/>
        </p:nvSpPr>
        <p:spPr>
          <a:xfrm>
            <a:off x="7151752" y="3365500"/>
            <a:ext cx="151130" cy="203200"/>
          </a:xfrm>
          <a:custGeom>
            <a:avLst/>
            <a:gdLst/>
            <a:ahLst/>
            <a:cxnLst/>
            <a:rect l="l" t="t" r="r" b="b"/>
            <a:pathLst>
              <a:path w="151129" h="203200">
                <a:moveTo>
                  <a:pt x="150749" y="0"/>
                </a:moveTo>
                <a:lnTo>
                  <a:pt x="0" y="2032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1" name="bk object 251"/>
          <p:cNvSpPr/>
          <p:nvPr/>
        </p:nvSpPr>
        <p:spPr>
          <a:xfrm>
            <a:off x="7360922" y="3130301"/>
            <a:ext cx="326135" cy="358139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2" name="bk object 252"/>
          <p:cNvSpPr/>
          <p:nvPr/>
        </p:nvSpPr>
        <p:spPr>
          <a:xfrm>
            <a:off x="7481316" y="3265932"/>
            <a:ext cx="85344" cy="8534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3" name="bk object 253"/>
          <p:cNvSpPr/>
          <p:nvPr/>
        </p:nvSpPr>
        <p:spPr>
          <a:xfrm>
            <a:off x="7421880" y="3171450"/>
            <a:ext cx="203200" cy="235585"/>
          </a:xfrm>
          <a:custGeom>
            <a:avLst/>
            <a:gdLst/>
            <a:ahLst/>
            <a:cxnLst/>
            <a:rect l="l" t="t" r="r" b="b"/>
            <a:pathLst>
              <a:path w="203200" h="235585">
                <a:moveTo>
                  <a:pt x="117728" y="0"/>
                </a:moveTo>
                <a:lnTo>
                  <a:pt x="0" y="179069"/>
                </a:lnTo>
                <a:lnTo>
                  <a:pt x="85344" y="235203"/>
                </a:lnTo>
                <a:lnTo>
                  <a:pt x="203073" y="56133"/>
                </a:lnTo>
                <a:lnTo>
                  <a:pt x="1177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4" name="bk object 254"/>
          <p:cNvSpPr/>
          <p:nvPr/>
        </p:nvSpPr>
        <p:spPr>
          <a:xfrm>
            <a:off x="7421880" y="3171450"/>
            <a:ext cx="203200" cy="235585"/>
          </a:xfrm>
          <a:custGeom>
            <a:avLst/>
            <a:gdLst/>
            <a:ahLst/>
            <a:cxnLst/>
            <a:rect l="l" t="t" r="r" b="b"/>
            <a:pathLst>
              <a:path w="203200" h="235585">
                <a:moveTo>
                  <a:pt x="0" y="179069"/>
                </a:moveTo>
                <a:lnTo>
                  <a:pt x="117728" y="0"/>
                </a:lnTo>
                <a:lnTo>
                  <a:pt x="203073" y="56133"/>
                </a:lnTo>
                <a:lnTo>
                  <a:pt x="85344" y="235203"/>
                </a:lnTo>
                <a:lnTo>
                  <a:pt x="0" y="17906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5" name="bk object 255"/>
          <p:cNvSpPr/>
          <p:nvPr/>
        </p:nvSpPr>
        <p:spPr>
          <a:xfrm>
            <a:off x="7424932" y="3134867"/>
            <a:ext cx="365759" cy="445008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6" name="bk object 256"/>
          <p:cNvSpPr/>
          <p:nvPr/>
        </p:nvSpPr>
        <p:spPr>
          <a:xfrm>
            <a:off x="7569708" y="3115055"/>
            <a:ext cx="233172" cy="2316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7" name="bk object 257"/>
          <p:cNvSpPr/>
          <p:nvPr/>
        </p:nvSpPr>
        <p:spPr>
          <a:xfrm>
            <a:off x="7511669" y="3244602"/>
            <a:ext cx="195580" cy="247015"/>
          </a:xfrm>
          <a:custGeom>
            <a:avLst/>
            <a:gdLst/>
            <a:ahLst/>
            <a:cxnLst/>
            <a:rect l="l" t="t" r="r" b="b"/>
            <a:pathLst>
              <a:path w="195579" h="247014">
                <a:moveTo>
                  <a:pt x="99504" y="196214"/>
                </a:moveTo>
                <a:lnTo>
                  <a:pt x="82550" y="196214"/>
                </a:lnTo>
                <a:lnTo>
                  <a:pt x="89026" y="200278"/>
                </a:lnTo>
                <a:lnTo>
                  <a:pt x="67055" y="235712"/>
                </a:lnTo>
                <a:lnTo>
                  <a:pt x="79248" y="243331"/>
                </a:lnTo>
                <a:lnTo>
                  <a:pt x="84835" y="246761"/>
                </a:lnTo>
                <a:lnTo>
                  <a:pt x="89407" y="245617"/>
                </a:lnTo>
                <a:lnTo>
                  <a:pt x="92836" y="240029"/>
                </a:lnTo>
                <a:lnTo>
                  <a:pt x="95124" y="236346"/>
                </a:lnTo>
                <a:lnTo>
                  <a:pt x="85089" y="236346"/>
                </a:lnTo>
                <a:lnTo>
                  <a:pt x="84327" y="236092"/>
                </a:lnTo>
                <a:lnTo>
                  <a:pt x="83311" y="235330"/>
                </a:lnTo>
                <a:lnTo>
                  <a:pt x="78358" y="232282"/>
                </a:lnTo>
                <a:lnTo>
                  <a:pt x="100329" y="196723"/>
                </a:lnTo>
                <a:lnTo>
                  <a:pt x="99504" y="196214"/>
                </a:lnTo>
                <a:close/>
              </a:path>
              <a:path w="195579" h="247014">
                <a:moveTo>
                  <a:pt x="108711" y="199643"/>
                </a:moveTo>
                <a:lnTo>
                  <a:pt x="87122" y="234441"/>
                </a:lnTo>
                <a:lnTo>
                  <a:pt x="86486" y="235584"/>
                </a:lnTo>
                <a:lnTo>
                  <a:pt x="85978" y="236219"/>
                </a:lnTo>
                <a:lnTo>
                  <a:pt x="85089" y="236346"/>
                </a:lnTo>
                <a:lnTo>
                  <a:pt x="95124" y="236346"/>
                </a:lnTo>
                <a:lnTo>
                  <a:pt x="115315" y="203834"/>
                </a:lnTo>
                <a:lnTo>
                  <a:pt x="108711" y="199643"/>
                </a:lnTo>
                <a:close/>
              </a:path>
              <a:path w="195579" h="247014">
                <a:moveTo>
                  <a:pt x="4699" y="206755"/>
                </a:moveTo>
                <a:lnTo>
                  <a:pt x="0" y="214375"/>
                </a:lnTo>
                <a:lnTo>
                  <a:pt x="31114" y="233552"/>
                </a:lnTo>
                <a:lnTo>
                  <a:pt x="34035" y="234314"/>
                </a:lnTo>
                <a:lnTo>
                  <a:pt x="36575" y="233552"/>
                </a:lnTo>
                <a:lnTo>
                  <a:pt x="38988" y="232663"/>
                </a:lnTo>
                <a:lnTo>
                  <a:pt x="41148" y="230886"/>
                </a:lnTo>
                <a:lnTo>
                  <a:pt x="42925" y="227964"/>
                </a:lnTo>
                <a:lnTo>
                  <a:pt x="44736" y="225043"/>
                </a:lnTo>
                <a:lnTo>
                  <a:pt x="34289" y="225043"/>
                </a:lnTo>
                <a:lnTo>
                  <a:pt x="32384" y="223900"/>
                </a:lnTo>
                <a:lnTo>
                  <a:pt x="24129" y="218820"/>
                </a:lnTo>
                <a:lnTo>
                  <a:pt x="26660" y="214756"/>
                </a:lnTo>
                <a:lnTo>
                  <a:pt x="17525" y="214756"/>
                </a:lnTo>
                <a:lnTo>
                  <a:pt x="4699" y="206755"/>
                </a:lnTo>
                <a:close/>
              </a:path>
              <a:path w="195579" h="247014">
                <a:moveTo>
                  <a:pt x="80517" y="184530"/>
                </a:moveTo>
                <a:lnTo>
                  <a:pt x="53975" y="227583"/>
                </a:lnTo>
                <a:lnTo>
                  <a:pt x="60578" y="231775"/>
                </a:lnTo>
                <a:lnTo>
                  <a:pt x="82550" y="196214"/>
                </a:lnTo>
                <a:lnTo>
                  <a:pt x="99504" y="196214"/>
                </a:lnTo>
                <a:lnTo>
                  <a:pt x="80517" y="184530"/>
                </a:lnTo>
                <a:close/>
              </a:path>
              <a:path w="195579" h="247014">
                <a:moveTo>
                  <a:pt x="54363" y="197612"/>
                </a:moveTo>
                <a:lnTo>
                  <a:pt x="37337" y="197612"/>
                </a:lnTo>
                <a:lnTo>
                  <a:pt x="48386" y="204342"/>
                </a:lnTo>
                <a:lnTo>
                  <a:pt x="36829" y="223012"/>
                </a:lnTo>
                <a:lnTo>
                  <a:pt x="35686" y="224789"/>
                </a:lnTo>
                <a:lnTo>
                  <a:pt x="34289" y="225043"/>
                </a:lnTo>
                <a:lnTo>
                  <a:pt x="44736" y="225043"/>
                </a:lnTo>
                <a:lnTo>
                  <a:pt x="59689" y="200913"/>
                </a:lnTo>
                <a:lnTo>
                  <a:pt x="54363" y="197612"/>
                </a:lnTo>
                <a:close/>
              </a:path>
              <a:path w="195579" h="247014">
                <a:moveTo>
                  <a:pt x="22605" y="177926"/>
                </a:moveTo>
                <a:lnTo>
                  <a:pt x="17906" y="185546"/>
                </a:lnTo>
                <a:lnTo>
                  <a:pt x="30733" y="193548"/>
                </a:lnTo>
                <a:lnTo>
                  <a:pt x="17525" y="214756"/>
                </a:lnTo>
                <a:lnTo>
                  <a:pt x="26660" y="214756"/>
                </a:lnTo>
                <a:lnTo>
                  <a:pt x="37337" y="197612"/>
                </a:lnTo>
                <a:lnTo>
                  <a:pt x="54363" y="197612"/>
                </a:lnTo>
                <a:lnTo>
                  <a:pt x="22605" y="177926"/>
                </a:lnTo>
                <a:close/>
              </a:path>
              <a:path w="195579" h="247014">
                <a:moveTo>
                  <a:pt x="33654" y="155575"/>
                </a:moveTo>
                <a:lnTo>
                  <a:pt x="28955" y="163067"/>
                </a:lnTo>
                <a:lnTo>
                  <a:pt x="72516" y="189991"/>
                </a:lnTo>
                <a:lnTo>
                  <a:pt x="77088" y="182499"/>
                </a:lnTo>
                <a:lnTo>
                  <a:pt x="56896" y="169925"/>
                </a:lnTo>
                <a:lnTo>
                  <a:pt x="59536" y="165734"/>
                </a:lnTo>
                <a:lnTo>
                  <a:pt x="50164" y="165734"/>
                </a:lnTo>
                <a:lnTo>
                  <a:pt x="33654" y="155575"/>
                </a:lnTo>
                <a:close/>
              </a:path>
              <a:path w="195579" h="247014">
                <a:moveTo>
                  <a:pt x="58038" y="153034"/>
                </a:moveTo>
                <a:lnTo>
                  <a:pt x="50164" y="165734"/>
                </a:lnTo>
                <a:lnTo>
                  <a:pt x="59536" y="165734"/>
                </a:lnTo>
                <a:lnTo>
                  <a:pt x="64897" y="157225"/>
                </a:lnTo>
                <a:lnTo>
                  <a:pt x="58038" y="153034"/>
                </a:lnTo>
                <a:close/>
              </a:path>
              <a:path w="195579" h="247014">
                <a:moveTo>
                  <a:pt x="113537" y="142112"/>
                </a:moveTo>
                <a:lnTo>
                  <a:pt x="108965" y="149732"/>
                </a:lnTo>
                <a:lnTo>
                  <a:pt x="126491" y="160527"/>
                </a:lnTo>
                <a:lnTo>
                  <a:pt x="129285" y="162305"/>
                </a:lnTo>
                <a:lnTo>
                  <a:pt x="132079" y="162813"/>
                </a:lnTo>
                <a:lnTo>
                  <a:pt x="137413" y="161543"/>
                </a:lnTo>
                <a:lnTo>
                  <a:pt x="139573" y="159765"/>
                </a:lnTo>
                <a:lnTo>
                  <a:pt x="143432" y="153542"/>
                </a:lnTo>
                <a:lnTo>
                  <a:pt x="132587" y="153542"/>
                </a:lnTo>
                <a:lnTo>
                  <a:pt x="131445" y="153162"/>
                </a:lnTo>
                <a:lnTo>
                  <a:pt x="129921" y="152145"/>
                </a:lnTo>
                <a:lnTo>
                  <a:pt x="113537" y="142112"/>
                </a:lnTo>
                <a:close/>
              </a:path>
              <a:path w="195579" h="247014">
                <a:moveTo>
                  <a:pt x="113512" y="124840"/>
                </a:moveTo>
                <a:lnTo>
                  <a:pt x="68199" y="124840"/>
                </a:lnTo>
                <a:lnTo>
                  <a:pt x="69976" y="125983"/>
                </a:lnTo>
                <a:lnTo>
                  <a:pt x="73405" y="128015"/>
                </a:lnTo>
                <a:lnTo>
                  <a:pt x="76200" y="130428"/>
                </a:lnTo>
                <a:lnTo>
                  <a:pt x="86164" y="155575"/>
                </a:lnTo>
                <a:lnTo>
                  <a:pt x="86083" y="157225"/>
                </a:lnTo>
                <a:lnTo>
                  <a:pt x="85471" y="160654"/>
                </a:lnTo>
                <a:lnTo>
                  <a:pt x="93979" y="160400"/>
                </a:lnTo>
                <a:lnTo>
                  <a:pt x="94869" y="153796"/>
                </a:lnTo>
                <a:lnTo>
                  <a:pt x="94614" y="148081"/>
                </a:lnTo>
                <a:lnTo>
                  <a:pt x="93217" y="142875"/>
                </a:lnTo>
                <a:lnTo>
                  <a:pt x="91948" y="137794"/>
                </a:lnTo>
                <a:lnTo>
                  <a:pt x="89407" y="133603"/>
                </a:lnTo>
                <a:lnTo>
                  <a:pt x="85851" y="130048"/>
                </a:lnTo>
                <a:lnTo>
                  <a:pt x="100710" y="130048"/>
                </a:lnTo>
                <a:lnTo>
                  <a:pt x="105790" y="128777"/>
                </a:lnTo>
                <a:lnTo>
                  <a:pt x="110871" y="126491"/>
                </a:lnTo>
                <a:lnTo>
                  <a:pt x="113512" y="124840"/>
                </a:lnTo>
                <a:close/>
              </a:path>
              <a:path w="195579" h="247014">
                <a:moveTo>
                  <a:pt x="157860" y="115569"/>
                </a:moveTo>
                <a:lnTo>
                  <a:pt x="135762" y="151129"/>
                </a:lnTo>
                <a:lnTo>
                  <a:pt x="135127" y="152273"/>
                </a:lnTo>
                <a:lnTo>
                  <a:pt x="134365" y="153034"/>
                </a:lnTo>
                <a:lnTo>
                  <a:pt x="132587" y="153542"/>
                </a:lnTo>
                <a:lnTo>
                  <a:pt x="143432" y="153542"/>
                </a:lnTo>
                <a:lnTo>
                  <a:pt x="164464" y="119633"/>
                </a:lnTo>
                <a:lnTo>
                  <a:pt x="157860" y="115569"/>
                </a:lnTo>
                <a:close/>
              </a:path>
              <a:path w="195579" h="247014">
                <a:moveTo>
                  <a:pt x="76453" y="96900"/>
                </a:moveTo>
                <a:lnTo>
                  <a:pt x="51942" y="136525"/>
                </a:lnTo>
                <a:lnTo>
                  <a:pt x="58547" y="140715"/>
                </a:lnTo>
                <a:lnTo>
                  <a:pt x="68199" y="124840"/>
                </a:lnTo>
                <a:lnTo>
                  <a:pt x="113512" y="124840"/>
                </a:lnTo>
                <a:lnTo>
                  <a:pt x="115950" y="123316"/>
                </a:lnTo>
                <a:lnTo>
                  <a:pt x="115782" y="122936"/>
                </a:lnTo>
                <a:lnTo>
                  <a:pt x="91948" y="122936"/>
                </a:lnTo>
                <a:lnTo>
                  <a:pt x="88519" y="122808"/>
                </a:lnTo>
                <a:lnTo>
                  <a:pt x="84962" y="122300"/>
                </a:lnTo>
                <a:lnTo>
                  <a:pt x="81533" y="121665"/>
                </a:lnTo>
                <a:lnTo>
                  <a:pt x="77977" y="120268"/>
                </a:lnTo>
                <a:lnTo>
                  <a:pt x="74675" y="118109"/>
                </a:lnTo>
                <a:lnTo>
                  <a:pt x="73025" y="117220"/>
                </a:lnTo>
                <a:lnTo>
                  <a:pt x="83057" y="100964"/>
                </a:lnTo>
                <a:lnTo>
                  <a:pt x="76453" y="96900"/>
                </a:lnTo>
                <a:close/>
              </a:path>
              <a:path w="195579" h="247014">
                <a:moveTo>
                  <a:pt x="100710" y="130048"/>
                </a:moveTo>
                <a:lnTo>
                  <a:pt x="85851" y="130048"/>
                </a:lnTo>
                <a:lnTo>
                  <a:pt x="90677" y="131444"/>
                </a:lnTo>
                <a:lnTo>
                  <a:pt x="95630" y="131444"/>
                </a:lnTo>
                <a:lnTo>
                  <a:pt x="100710" y="130048"/>
                </a:lnTo>
                <a:close/>
              </a:path>
              <a:path w="195579" h="247014">
                <a:moveTo>
                  <a:pt x="112522" y="115569"/>
                </a:moveTo>
                <a:lnTo>
                  <a:pt x="91948" y="122936"/>
                </a:lnTo>
                <a:lnTo>
                  <a:pt x="115782" y="122936"/>
                </a:lnTo>
                <a:lnTo>
                  <a:pt x="112522" y="115569"/>
                </a:lnTo>
                <a:close/>
              </a:path>
              <a:path w="195579" h="247014">
                <a:moveTo>
                  <a:pt x="123704" y="98043"/>
                </a:moveTo>
                <a:lnTo>
                  <a:pt x="106806" y="98043"/>
                </a:lnTo>
                <a:lnTo>
                  <a:pt x="137667" y="117220"/>
                </a:lnTo>
                <a:lnTo>
                  <a:pt x="142366" y="109600"/>
                </a:lnTo>
                <a:lnTo>
                  <a:pt x="123704" y="98043"/>
                </a:lnTo>
                <a:close/>
              </a:path>
              <a:path w="195579" h="247014">
                <a:moveTo>
                  <a:pt x="84327" y="73659"/>
                </a:moveTo>
                <a:lnTo>
                  <a:pt x="79628" y="81279"/>
                </a:lnTo>
                <a:lnTo>
                  <a:pt x="100075" y="93979"/>
                </a:lnTo>
                <a:lnTo>
                  <a:pt x="89661" y="110870"/>
                </a:lnTo>
                <a:lnTo>
                  <a:pt x="96265" y="115062"/>
                </a:lnTo>
                <a:lnTo>
                  <a:pt x="106806" y="98043"/>
                </a:lnTo>
                <a:lnTo>
                  <a:pt x="123704" y="98043"/>
                </a:lnTo>
                <a:lnTo>
                  <a:pt x="84327" y="73659"/>
                </a:lnTo>
                <a:close/>
              </a:path>
              <a:path w="195579" h="247014">
                <a:moveTo>
                  <a:pt x="169169" y="51942"/>
                </a:moveTo>
                <a:lnTo>
                  <a:pt x="120903" y="51942"/>
                </a:lnTo>
                <a:lnTo>
                  <a:pt x="121284" y="52069"/>
                </a:lnTo>
                <a:lnTo>
                  <a:pt x="124586" y="54101"/>
                </a:lnTo>
                <a:lnTo>
                  <a:pt x="139446" y="85089"/>
                </a:lnTo>
                <a:lnTo>
                  <a:pt x="139446" y="88645"/>
                </a:lnTo>
                <a:lnTo>
                  <a:pt x="147700" y="87629"/>
                </a:lnTo>
                <a:lnTo>
                  <a:pt x="137413" y="56514"/>
                </a:lnTo>
                <a:lnTo>
                  <a:pt x="157861" y="56514"/>
                </a:lnTo>
                <a:lnTo>
                  <a:pt x="158623" y="56387"/>
                </a:lnTo>
                <a:lnTo>
                  <a:pt x="163956" y="54609"/>
                </a:lnTo>
                <a:lnTo>
                  <a:pt x="169169" y="51942"/>
                </a:lnTo>
                <a:close/>
              </a:path>
              <a:path w="195579" h="247014">
                <a:moveTo>
                  <a:pt x="108330" y="33400"/>
                </a:moveTo>
                <a:lnTo>
                  <a:pt x="103504" y="41020"/>
                </a:lnTo>
                <a:lnTo>
                  <a:pt x="114426" y="47751"/>
                </a:lnTo>
                <a:lnTo>
                  <a:pt x="104266" y="64134"/>
                </a:lnTo>
                <a:lnTo>
                  <a:pt x="110871" y="68199"/>
                </a:lnTo>
                <a:lnTo>
                  <a:pt x="120903" y="51942"/>
                </a:lnTo>
                <a:lnTo>
                  <a:pt x="169169" y="51942"/>
                </a:lnTo>
                <a:lnTo>
                  <a:pt x="169417" y="51815"/>
                </a:lnTo>
                <a:lnTo>
                  <a:pt x="168664" y="49656"/>
                </a:lnTo>
                <a:lnTo>
                  <a:pt x="143890" y="49656"/>
                </a:lnTo>
                <a:lnTo>
                  <a:pt x="140334" y="49275"/>
                </a:lnTo>
                <a:lnTo>
                  <a:pt x="132969" y="47751"/>
                </a:lnTo>
                <a:lnTo>
                  <a:pt x="129412" y="46354"/>
                </a:lnTo>
                <a:lnTo>
                  <a:pt x="126110" y="44323"/>
                </a:lnTo>
                <a:lnTo>
                  <a:pt x="125729" y="44068"/>
                </a:lnTo>
                <a:lnTo>
                  <a:pt x="128183" y="40131"/>
                </a:lnTo>
                <a:lnTo>
                  <a:pt x="119125" y="40131"/>
                </a:lnTo>
                <a:lnTo>
                  <a:pt x="108330" y="33400"/>
                </a:lnTo>
                <a:close/>
              </a:path>
              <a:path w="195579" h="247014">
                <a:moveTo>
                  <a:pt x="157861" y="56514"/>
                </a:moveTo>
                <a:lnTo>
                  <a:pt x="137413" y="56514"/>
                </a:lnTo>
                <a:lnTo>
                  <a:pt x="142621" y="57784"/>
                </a:lnTo>
                <a:lnTo>
                  <a:pt x="147954" y="58038"/>
                </a:lnTo>
                <a:lnTo>
                  <a:pt x="153288" y="57276"/>
                </a:lnTo>
                <a:lnTo>
                  <a:pt x="157861" y="56514"/>
                </a:lnTo>
                <a:close/>
              </a:path>
              <a:path w="195579" h="247014">
                <a:moveTo>
                  <a:pt x="166624" y="43814"/>
                </a:moveTo>
                <a:lnTo>
                  <a:pt x="147447" y="49402"/>
                </a:lnTo>
                <a:lnTo>
                  <a:pt x="143890" y="49656"/>
                </a:lnTo>
                <a:lnTo>
                  <a:pt x="168664" y="49656"/>
                </a:lnTo>
                <a:lnTo>
                  <a:pt x="166624" y="43814"/>
                </a:lnTo>
                <a:close/>
              </a:path>
              <a:path w="195579" h="247014">
                <a:moveTo>
                  <a:pt x="129794" y="0"/>
                </a:moveTo>
                <a:lnTo>
                  <a:pt x="125222" y="7492"/>
                </a:lnTo>
                <a:lnTo>
                  <a:pt x="190626" y="48005"/>
                </a:lnTo>
                <a:lnTo>
                  <a:pt x="195199" y="40512"/>
                </a:lnTo>
                <a:lnTo>
                  <a:pt x="161544" y="19557"/>
                </a:lnTo>
                <a:lnTo>
                  <a:pt x="164142" y="15366"/>
                </a:lnTo>
                <a:lnTo>
                  <a:pt x="154685" y="15366"/>
                </a:lnTo>
                <a:lnTo>
                  <a:pt x="129794" y="0"/>
                </a:lnTo>
                <a:close/>
              </a:path>
              <a:path w="195579" h="247014">
                <a:moveTo>
                  <a:pt x="129412" y="23494"/>
                </a:moveTo>
                <a:lnTo>
                  <a:pt x="119125" y="40131"/>
                </a:lnTo>
                <a:lnTo>
                  <a:pt x="128183" y="40131"/>
                </a:lnTo>
                <a:lnTo>
                  <a:pt x="136016" y="27558"/>
                </a:lnTo>
                <a:lnTo>
                  <a:pt x="129412" y="23494"/>
                </a:lnTo>
                <a:close/>
              </a:path>
              <a:path w="195579" h="247014">
                <a:moveTo>
                  <a:pt x="162559" y="2666"/>
                </a:moveTo>
                <a:lnTo>
                  <a:pt x="154685" y="15366"/>
                </a:lnTo>
                <a:lnTo>
                  <a:pt x="164142" y="15366"/>
                </a:lnTo>
                <a:lnTo>
                  <a:pt x="169417" y="6857"/>
                </a:lnTo>
                <a:lnTo>
                  <a:pt x="162559" y="26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8" name="bk object 258"/>
          <p:cNvSpPr/>
          <p:nvPr/>
        </p:nvSpPr>
        <p:spPr>
          <a:xfrm>
            <a:off x="2574036" y="4101084"/>
            <a:ext cx="356614" cy="313944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9" name="bk object 259"/>
          <p:cNvSpPr/>
          <p:nvPr/>
        </p:nvSpPr>
        <p:spPr>
          <a:xfrm>
            <a:off x="2709677" y="4215390"/>
            <a:ext cx="85343" cy="8534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0" name="bk object 260"/>
          <p:cNvSpPr/>
          <p:nvPr/>
        </p:nvSpPr>
        <p:spPr>
          <a:xfrm>
            <a:off x="2636011" y="4143001"/>
            <a:ext cx="232410" cy="189865"/>
          </a:xfrm>
          <a:custGeom>
            <a:avLst/>
            <a:gdLst/>
            <a:ahLst/>
            <a:cxnLst/>
            <a:rect l="l" t="t" r="r" b="b"/>
            <a:pathLst>
              <a:path w="232410" h="189864">
                <a:moveTo>
                  <a:pt x="47625" y="0"/>
                </a:moveTo>
                <a:lnTo>
                  <a:pt x="0" y="80644"/>
                </a:lnTo>
                <a:lnTo>
                  <a:pt x="184531" y="189610"/>
                </a:lnTo>
                <a:lnTo>
                  <a:pt x="232156" y="108965"/>
                </a:lnTo>
                <a:lnTo>
                  <a:pt x="476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1" name="bk object 261"/>
          <p:cNvSpPr/>
          <p:nvPr/>
        </p:nvSpPr>
        <p:spPr>
          <a:xfrm>
            <a:off x="2636011" y="4143001"/>
            <a:ext cx="232410" cy="189865"/>
          </a:xfrm>
          <a:custGeom>
            <a:avLst/>
            <a:gdLst/>
            <a:ahLst/>
            <a:cxnLst/>
            <a:rect l="l" t="t" r="r" b="b"/>
            <a:pathLst>
              <a:path w="232410" h="189864">
                <a:moveTo>
                  <a:pt x="47625" y="0"/>
                </a:moveTo>
                <a:lnTo>
                  <a:pt x="232156" y="108965"/>
                </a:lnTo>
                <a:lnTo>
                  <a:pt x="184531" y="189610"/>
                </a:lnTo>
                <a:lnTo>
                  <a:pt x="0" y="80644"/>
                </a:lnTo>
                <a:lnTo>
                  <a:pt x="47625" y="0"/>
                </a:lnTo>
                <a:close/>
              </a:path>
            </a:pathLst>
          </a:custGeom>
          <a:ln w="381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2" name="bk object 262"/>
          <p:cNvSpPr/>
          <p:nvPr/>
        </p:nvSpPr>
        <p:spPr>
          <a:xfrm>
            <a:off x="3345180" y="4561338"/>
            <a:ext cx="356614" cy="312419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3" name="bk object 263"/>
          <p:cNvSpPr/>
          <p:nvPr/>
        </p:nvSpPr>
        <p:spPr>
          <a:xfrm>
            <a:off x="3480815" y="4674115"/>
            <a:ext cx="85344" cy="8534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4" name="bk object 264"/>
          <p:cNvSpPr/>
          <p:nvPr/>
        </p:nvSpPr>
        <p:spPr>
          <a:xfrm>
            <a:off x="3407283" y="4602614"/>
            <a:ext cx="232410" cy="189865"/>
          </a:xfrm>
          <a:custGeom>
            <a:avLst/>
            <a:gdLst/>
            <a:ahLst/>
            <a:cxnLst/>
            <a:rect l="l" t="t" r="r" b="b"/>
            <a:pathLst>
              <a:path w="232410" h="189864">
                <a:moveTo>
                  <a:pt x="47625" y="0"/>
                </a:moveTo>
                <a:lnTo>
                  <a:pt x="0" y="80645"/>
                </a:lnTo>
                <a:lnTo>
                  <a:pt x="184530" y="189611"/>
                </a:lnTo>
                <a:lnTo>
                  <a:pt x="232155" y="108966"/>
                </a:lnTo>
                <a:lnTo>
                  <a:pt x="476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5" name="bk object 265"/>
          <p:cNvSpPr/>
          <p:nvPr/>
        </p:nvSpPr>
        <p:spPr>
          <a:xfrm>
            <a:off x="3407283" y="4602614"/>
            <a:ext cx="232410" cy="189865"/>
          </a:xfrm>
          <a:custGeom>
            <a:avLst/>
            <a:gdLst/>
            <a:ahLst/>
            <a:cxnLst/>
            <a:rect l="l" t="t" r="r" b="b"/>
            <a:pathLst>
              <a:path w="232410" h="189864">
                <a:moveTo>
                  <a:pt x="47625" y="0"/>
                </a:moveTo>
                <a:lnTo>
                  <a:pt x="232155" y="108966"/>
                </a:lnTo>
                <a:lnTo>
                  <a:pt x="184530" y="189611"/>
                </a:lnTo>
                <a:lnTo>
                  <a:pt x="0" y="80645"/>
                </a:lnTo>
                <a:lnTo>
                  <a:pt x="47625" y="0"/>
                </a:lnTo>
                <a:close/>
              </a:path>
            </a:pathLst>
          </a:custGeom>
          <a:ln w="381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6" name="bk object 266"/>
          <p:cNvSpPr/>
          <p:nvPr/>
        </p:nvSpPr>
        <p:spPr>
          <a:xfrm>
            <a:off x="2837688" y="4244340"/>
            <a:ext cx="260604" cy="249936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7" name="bk object 267"/>
          <p:cNvSpPr/>
          <p:nvPr/>
        </p:nvSpPr>
        <p:spPr>
          <a:xfrm>
            <a:off x="2887980" y="4273296"/>
            <a:ext cx="288036" cy="266700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8" name="bk object 268"/>
          <p:cNvSpPr/>
          <p:nvPr/>
        </p:nvSpPr>
        <p:spPr>
          <a:xfrm>
            <a:off x="2967231" y="4319015"/>
            <a:ext cx="225551" cy="230124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9" name="bk object 269"/>
          <p:cNvSpPr/>
          <p:nvPr/>
        </p:nvSpPr>
        <p:spPr>
          <a:xfrm>
            <a:off x="2982467" y="4328159"/>
            <a:ext cx="359664" cy="307848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0" name="bk object 270"/>
          <p:cNvSpPr/>
          <p:nvPr/>
        </p:nvSpPr>
        <p:spPr>
          <a:xfrm>
            <a:off x="3133348" y="4416552"/>
            <a:ext cx="288035" cy="266700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1" name="bk object 271"/>
          <p:cNvSpPr/>
          <p:nvPr/>
        </p:nvSpPr>
        <p:spPr>
          <a:xfrm>
            <a:off x="3212596" y="4462277"/>
            <a:ext cx="230123" cy="23317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2" name="bk object 272"/>
          <p:cNvSpPr/>
          <p:nvPr/>
        </p:nvSpPr>
        <p:spPr>
          <a:xfrm>
            <a:off x="2776727" y="4349496"/>
            <a:ext cx="525779" cy="403860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3" name="bk object 273"/>
          <p:cNvSpPr/>
          <p:nvPr/>
        </p:nvSpPr>
        <p:spPr>
          <a:xfrm>
            <a:off x="3092199" y="4533900"/>
            <a:ext cx="231647" cy="2331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4" name="bk object 274"/>
          <p:cNvSpPr/>
          <p:nvPr/>
        </p:nvSpPr>
        <p:spPr>
          <a:xfrm>
            <a:off x="2860042" y="4330572"/>
            <a:ext cx="448690" cy="344550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5" name="bk object 275"/>
          <p:cNvSpPr/>
          <p:nvPr/>
        </p:nvSpPr>
        <p:spPr>
          <a:xfrm>
            <a:off x="2076450" y="3721100"/>
            <a:ext cx="2305050" cy="1282700"/>
          </a:xfrm>
          <a:custGeom>
            <a:avLst/>
            <a:gdLst/>
            <a:ahLst/>
            <a:cxnLst/>
            <a:rect l="l" t="t" r="r" b="b"/>
            <a:pathLst>
              <a:path w="2305050" h="1282700">
                <a:moveTo>
                  <a:pt x="2305050" y="128270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6" name="bk object 276"/>
          <p:cNvSpPr/>
          <p:nvPr/>
        </p:nvSpPr>
        <p:spPr>
          <a:xfrm>
            <a:off x="4155313" y="4983226"/>
            <a:ext cx="217170" cy="393700"/>
          </a:xfrm>
          <a:custGeom>
            <a:avLst/>
            <a:gdLst/>
            <a:ahLst/>
            <a:cxnLst/>
            <a:rect l="l" t="t" r="r" b="b"/>
            <a:pathLst>
              <a:path w="217170" h="393700">
                <a:moveTo>
                  <a:pt x="216662" y="0"/>
                </a:moveTo>
                <a:lnTo>
                  <a:pt x="0" y="3937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7" name="bk object 277"/>
          <p:cNvSpPr/>
          <p:nvPr/>
        </p:nvSpPr>
        <p:spPr>
          <a:xfrm>
            <a:off x="1872870" y="3728084"/>
            <a:ext cx="222250" cy="412750"/>
          </a:xfrm>
          <a:custGeom>
            <a:avLst/>
            <a:gdLst/>
            <a:ahLst/>
            <a:cxnLst/>
            <a:rect l="l" t="t" r="r" b="b"/>
            <a:pathLst>
              <a:path w="222250" h="412750">
                <a:moveTo>
                  <a:pt x="222250" y="0"/>
                </a:moveTo>
                <a:lnTo>
                  <a:pt x="0" y="4127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8" name="bk object 278"/>
          <p:cNvSpPr/>
          <p:nvPr/>
        </p:nvSpPr>
        <p:spPr>
          <a:xfrm>
            <a:off x="5405628" y="3782573"/>
            <a:ext cx="620268" cy="769619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9" name="bk object 279"/>
          <p:cNvSpPr/>
          <p:nvPr/>
        </p:nvSpPr>
        <p:spPr>
          <a:xfrm>
            <a:off x="5384292" y="4192530"/>
            <a:ext cx="399288" cy="394715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0" name="bk object 280"/>
          <p:cNvSpPr/>
          <p:nvPr/>
        </p:nvSpPr>
        <p:spPr>
          <a:xfrm>
            <a:off x="5517520" y="3936498"/>
            <a:ext cx="348615" cy="429259"/>
          </a:xfrm>
          <a:custGeom>
            <a:avLst/>
            <a:gdLst/>
            <a:ahLst/>
            <a:cxnLst/>
            <a:rect l="l" t="t" r="r" b="b"/>
            <a:pathLst>
              <a:path w="348614" h="429260">
                <a:moveTo>
                  <a:pt x="159902" y="382904"/>
                </a:moveTo>
                <a:lnTo>
                  <a:pt x="135255" y="382904"/>
                </a:lnTo>
                <a:lnTo>
                  <a:pt x="139573" y="383412"/>
                </a:lnTo>
                <a:lnTo>
                  <a:pt x="143001" y="384936"/>
                </a:lnTo>
                <a:lnTo>
                  <a:pt x="120904" y="422020"/>
                </a:lnTo>
                <a:lnTo>
                  <a:pt x="132587" y="429005"/>
                </a:lnTo>
                <a:lnTo>
                  <a:pt x="159902" y="382904"/>
                </a:lnTo>
                <a:close/>
              </a:path>
              <a:path w="348614" h="429260">
                <a:moveTo>
                  <a:pt x="130429" y="307847"/>
                </a:moveTo>
                <a:lnTo>
                  <a:pt x="128524" y="313943"/>
                </a:lnTo>
                <a:lnTo>
                  <a:pt x="127126" y="319658"/>
                </a:lnTo>
                <a:lnTo>
                  <a:pt x="126364" y="325119"/>
                </a:lnTo>
                <a:lnTo>
                  <a:pt x="125475" y="330580"/>
                </a:lnTo>
                <a:lnTo>
                  <a:pt x="125416" y="331850"/>
                </a:lnTo>
                <a:lnTo>
                  <a:pt x="125342" y="341121"/>
                </a:lnTo>
                <a:lnTo>
                  <a:pt x="125602" y="346709"/>
                </a:lnTo>
                <a:lnTo>
                  <a:pt x="133223" y="369442"/>
                </a:lnTo>
                <a:lnTo>
                  <a:pt x="126317" y="369603"/>
                </a:lnTo>
                <a:lnTo>
                  <a:pt x="90979" y="385190"/>
                </a:lnTo>
                <a:lnTo>
                  <a:pt x="77977" y="396747"/>
                </a:lnTo>
                <a:lnTo>
                  <a:pt x="85471" y="408685"/>
                </a:lnTo>
                <a:lnTo>
                  <a:pt x="89408" y="404494"/>
                </a:lnTo>
                <a:lnTo>
                  <a:pt x="93852" y="400684"/>
                </a:lnTo>
                <a:lnTo>
                  <a:pt x="135255" y="382904"/>
                </a:lnTo>
                <a:lnTo>
                  <a:pt x="159902" y="382904"/>
                </a:lnTo>
                <a:lnTo>
                  <a:pt x="167426" y="370204"/>
                </a:lnTo>
                <a:lnTo>
                  <a:pt x="151764" y="370204"/>
                </a:lnTo>
                <a:lnTo>
                  <a:pt x="148717" y="367918"/>
                </a:lnTo>
                <a:lnTo>
                  <a:pt x="146176" y="364235"/>
                </a:lnTo>
                <a:lnTo>
                  <a:pt x="144145" y="359409"/>
                </a:lnTo>
                <a:lnTo>
                  <a:pt x="141986" y="354583"/>
                </a:lnTo>
                <a:lnTo>
                  <a:pt x="140715" y="349249"/>
                </a:lnTo>
                <a:lnTo>
                  <a:pt x="140081" y="343407"/>
                </a:lnTo>
                <a:lnTo>
                  <a:pt x="139573" y="337692"/>
                </a:lnTo>
                <a:lnTo>
                  <a:pt x="139700" y="331850"/>
                </a:lnTo>
                <a:lnTo>
                  <a:pt x="141477" y="320039"/>
                </a:lnTo>
                <a:lnTo>
                  <a:pt x="142748" y="314197"/>
                </a:lnTo>
                <a:lnTo>
                  <a:pt x="144780" y="308736"/>
                </a:lnTo>
                <a:lnTo>
                  <a:pt x="130429" y="307847"/>
                </a:lnTo>
                <a:close/>
              </a:path>
              <a:path w="348614" h="429260">
                <a:moveTo>
                  <a:pt x="114554" y="274827"/>
                </a:moveTo>
                <a:lnTo>
                  <a:pt x="41401" y="398271"/>
                </a:lnTo>
                <a:lnTo>
                  <a:pt x="53086" y="405129"/>
                </a:lnTo>
                <a:lnTo>
                  <a:pt x="85598" y="350138"/>
                </a:lnTo>
                <a:lnTo>
                  <a:pt x="116210" y="350138"/>
                </a:lnTo>
                <a:lnTo>
                  <a:pt x="93599" y="336803"/>
                </a:lnTo>
                <a:lnTo>
                  <a:pt x="126237" y="281685"/>
                </a:lnTo>
                <a:lnTo>
                  <a:pt x="114554" y="274827"/>
                </a:lnTo>
                <a:close/>
              </a:path>
              <a:path w="348614" h="429260">
                <a:moveTo>
                  <a:pt x="172974" y="334136"/>
                </a:moveTo>
                <a:lnTo>
                  <a:pt x="151764" y="370204"/>
                </a:lnTo>
                <a:lnTo>
                  <a:pt x="167426" y="370204"/>
                </a:lnTo>
                <a:lnTo>
                  <a:pt x="184658" y="341121"/>
                </a:lnTo>
                <a:lnTo>
                  <a:pt x="172974" y="334136"/>
                </a:lnTo>
                <a:close/>
              </a:path>
              <a:path w="348614" h="429260">
                <a:moveTo>
                  <a:pt x="116210" y="350138"/>
                </a:moveTo>
                <a:lnTo>
                  <a:pt x="85598" y="350138"/>
                </a:lnTo>
                <a:lnTo>
                  <a:pt x="110489" y="364870"/>
                </a:lnTo>
                <a:lnTo>
                  <a:pt x="118363" y="351408"/>
                </a:lnTo>
                <a:lnTo>
                  <a:pt x="116210" y="350138"/>
                </a:lnTo>
                <a:close/>
              </a:path>
              <a:path w="348614" h="429260">
                <a:moveTo>
                  <a:pt x="55880" y="272541"/>
                </a:moveTo>
                <a:lnTo>
                  <a:pt x="0" y="350138"/>
                </a:lnTo>
                <a:lnTo>
                  <a:pt x="11684" y="357123"/>
                </a:lnTo>
                <a:lnTo>
                  <a:pt x="51054" y="290702"/>
                </a:lnTo>
                <a:lnTo>
                  <a:pt x="52324" y="289432"/>
                </a:lnTo>
                <a:lnTo>
                  <a:pt x="53594" y="289051"/>
                </a:lnTo>
                <a:lnTo>
                  <a:pt x="54863" y="288543"/>
                </a:lnTo>
                <a:lnTo>
                  <a:pt x="86293" y="288543"/>
                </a:lnTo>
                <a:lnTo>
                  <a:pt x="60706" y="273303"/>
                </a:lnTo>
                <a:lnTo>
                  <a:pt x="55880" y="272541"/>
                </a:lnTo>
                <a:close/>
              </a:path>
              <a:path w="348614" h="429260">
                <a:moveTo>
                  <a:pt x="86293" y="288543"/>
                </a:moveTo>
                <a:lnTo>
                  <a:pt x="54863" y="288543"/>
                </a:lnTo>
                <a:lnTo>
                  <a:pt x="56896" y="289178"/>
                </a:lnTo>
                <a:lnTo>
                  <a:pt x="83312" y="304799"/>
                </a:lnTo>
                <a:lnTo>
                  <a:pt x="91186" y="291464"/>
                </a:lnTo>
                <a:lnTo>
                  <a:pt x="86293" y="288543"/>
                </a:lnTo>
                <a:close/>
              </a:path>
              <a:path w="348614" h="429260">
                <a:moveTo>
                  <a:pt x="237303" y="192150"/>
                </a:moveTo>
                <a:lnTo>
                  <a:pt x="205867" y="192150"/>
                </a:lnTo>
                <a:lnTo>
                  <a:pt x="207899" y="192658"/>
                </a:lnTo>
                <a:lnTo>
                  <a:pt x="242824" y="213359"/>
                </a:lnTo>
                <a:lnTo>
                  <a:pt x="202819" y="281050"/>
                </a:lnTo>
                <a:lnTo>
                  <a:pt x="214502" y="287908"/>
                </a:lnTo>
                <a:lnTo>
                  <a:pt x="262382" y="207009"/>
                </a:lnTo>
                <a:lnTo>
                  <a:pt x="237303" y="192150"/>
                </a:lnTo>
                <a:close/>
              </a:path>
              <a:path w="348614" h="429260">
                <a:moveTo>
                  <a:pt x="206756" y="176021"/>
                </a:moveTo>
                <a:lnTo>
                  <a:pt x="152019" y="252094"/>
                </a:lnTo>
                <a:lnTo>
                  <a:pt x="163702" y="258952"/>
                </a:lnTo>
                <a:lnTo>
                  <a:pt x="200787" y="196214"/>
                </a:lnTo>
                <a:lnTo>
                  <a:pt x="202057" y="194182"/>
                </a:lnTo>
                <a:lnTo>
                  <a:pt x="203326" y="193039"/>
                </a:lnTo>
                <a:lnTo>
                  <a:pt x="204597" y="192531"/>
                </a:lnTo>
                <a:lnTo>
                  <a:pt x="205867" y="192150"/>
                </a:lnTo>
                <a:lnTo>
                  <a:pt x="237303" y="192150"/>
                </a:lnTo>
                <a:lnTo>
                  <a:pt x="211582" y="176910"/>
                </a:lnTo>
                <a:lnTo>
                  <a:pt x="206756" y="176021"/>
                </a:lnTo>
                <a:close/>
              </a:path>
              <a:path w="348614" h="429260">
                <a:moveTo>
                  <a:pt x="177037" y="127634"/>
                </a:moveTo>
                <a:lnTo>
                  <a:pt x="103886" y="251078"/>
                </a:lnTo>
                <a:lnTo>
                  <a:pt x="115570" y="257936"/>
                </a:lnTo>
                <a:lnTo>
                  <a:pt x="188722" y="134492"/>
                </a:lnTo>
                <a:lnTo>
                  <a:pt x="177037" y="127634"/>
                </a:lnTo>
                <a:close/>
              </a:path>
              <a:path w="348614" h="429260">
                <a:moveTo>
                  <a:pt x="291330" y="111505"/>
                </a:moveTo>
                <a:lnTo>
                  <a:pt x="261365" y="111505"/>
                </a:lnTo>
                <a:lnTo>
                  <a:pt x="293624" y="130555"/>
                </a:lnTo>
                <a:lnTo>
                  <a:pt x="282448" y="149478"/>
                </a:lnTo>
                <a:lnTo>
                  <a:pt x="294132" y="156336"/>
                </a:lnTo>
                <a:lnTo>
                  <a:pt x="317137" y="117474"/>
                </a:lnTo>
                <a:lnTo>
                  <a:pt x="301371" y="117474"/>
                </a:lnTo>
                <a:lnTo>
                  <a:pt x="291330" y="111505"/>
                </a:lnTo>
                <a:close/>
              </a:path>
              <a:path w="348614" h="429260">
                <a:moveTo>
                  <a:pt x="293750" y="30098"/>
                </a:moveTo>
                <a:lnTo>
                  <a:pt x="237617" y="124967"/>
                </a:lnTo>
                <a:lnTo>
                  <a:pt x="249300" y="131825"/>
                </a:lnTo>
                <a:lnTo>
                  <a:pt x="261365" y="111505"/>
                </a:lnTo>
                <a:lnTo>
                  <a:pt x="291330" y="111505"/>
                </a:lnTo>
                <a:lnTo>
                  <a:pt x="269113" y="98297"/>
                </a:lnTo>
                <a:lnTo>
                  <a:pt x="285623" y="70611"/>
                </a:lnTo>
                <a:lnTo>
                  <a:pt x="315735" y="70611"/>
                </a:lnTo>
                <a:lnTo>
                  <a:pt x="293370" y="57403"/>
                </a:lnTo>
                <a:lnTo>
                  <a:pt x="305435" y="37083"/>
                </a:lnTo>
                <a:lnTo>
                  <a:pt x="293750" y="30098"/>
                </a:lnTo>
                <a:close/>
              </a:path>
              <a:path w="348614" h="429260">
                <a:moveTo>
                  <a:pt x="201549" y="30479"/>
                </a:moveTo>
                <a:lnTo>
                  <a:pt x="193675" y="43941"/>
                </a:lnTo>
                <a:lnTo>
                  <a:pt x="235076" y="68452"/>
                </a:lnTo>
                <a:lnTo>
                  <a:pt x="202437" y="123443"/>
                </a:lnTo>
                <a:lnTo>
                  <a:pt x="214122" y="130428"/>
                </a:lnTo>
                <a:lnTo>
                  <a:pt x="258704" y="55117"/>
                </a:lnTo>
                <a:lnTo>
                  <a:pt x="242950" y="55117"/>
                </a:lnTo>
                <a:lnTo>
                  <a:pt x="201549" y="30479"/>
                </a:lnTo>
                <a:close/>
              </a:path>
              <a:path w="348614" h="429260">
                <a:moveTo>
                  <a:pt x="315735" y="70611"/>
                </a:moveTo>
                <a:lnTo>
                  <a:pt x="285623" y="70611"/>
                </a:lnTo>
                <a:lnTo>
                  <a:pt x="317881" y="89661"/>
                </a:lnTo>
                <a:lnTo>
                  <a:pt x="301371" y="117474"/>
                </a:lnTo>
                <a:lnTo>
                  <a:pt x="317137" y="117474"/>
                </a:lnTo>
                <a:lnTo>
                  <a:pt x="341420" y="76453"/>
                </a:lnTo>
                <a:lnTo>
                  <a:pt x="325627" y="76453"/>
                </a:lnTo>
                <a:lnTo>
                  <a:pt x="315735" y="70611"/>
                </a:lnTo>
                <a:close/>
              </a:path>
              <a:path w="348614" h="429260">
                <a:moveTo>
                  <a:pt x="336804" y="57657"/>
                </a:moveTo>
                <a:lnTo>
                  <a:pt x="325627" y="76453"/>
                </a:lnTo>
                <a:lnTo>
                  <a:pt x="341420" y="76453"/>
                </a:lnTo>
                <a:lnTo>
                  <a:pt x="348488" y="64515"/>
                </a:lnTo>
                <a:lnTo>
                  <a:pt x="336804" y="57657"/>
                </a:lnTo>
                <a:close/>
              </a:path>
              <a:path w="348614" h="429260">
                <a:moveTo>
                  <a:pt x="275589" y="0"/>
                </a:moveTo>
                <a:lnTo>
                  <a:pt x="242950" y="55117"/>
                </a:lnTo>
                <a:lnTo>
                  <a:pt x="258704" y="55117"/>
                </a:lnTo>
                <a:lnTo>
                  <a:pt x="287274" y="6857"/>
                </a:lnTo>
                <a:lnTo>
                  <a:pt x="275589" y="0"/>
                </a:lnTo>
                <a:close/>
              </a:path>
            </a:pathLst>
          </a:custGeom>
          <a:solidFill>
            <a:srgbClr val="F4F0E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1" name="bk object 281"/>
          <p:cNvSpPr/>
          <p:nvPr/>
        </p:nvSpPr>
        <p:spPr>
          <a:xfrm>
            <a:off x="5517516" y="4209034"/>
            <a:ext cx="91440" cy="85090"/>
          </a:xfrm>
          <a:custGeom>
            <a:avLst/>
            <a:gdLst/>
            <a:ahLst/>
            <a:cxnLst/>
            <a:rect l="l" t="t" r="r" b="b"/>
            <a:pathLst>
              <a:path w="91439" h="85089">
                <a:moveTo>
                  <a:pt x="91186" y="18923"/>
                </a:moveTo>
                <a:lnTo>
                  <a:pt x="83312" y="32258"/>
                </a:lnTo>
                <a:lnTo>
                  <a:pt x="59689" y="18288"/>
                </a:lnTo>
                <a:lnTo>
                  <a:pt x="56896" y="16637"/>
                </a:lnTo>
                <a:lnTo>
                  <a:pt x="54863" y="16002"/>
                </a:lnTo>
                <a:lnTo>
                  <a:pt x="53594" y="16510"/>
                </a:lnTo>
                <a:lnTo>
                  <a:pt x="52324" y="16891"/>
                </a:lnTo>
                <a:lnTo>
                  <a:pt x="51054" y="18161"/>
                </a:lnTo>
                <a:lnTo>
                  <a:pt x="49911" y="20066"/>
                </a:lnTo>
                <a:lnTo>
                  <a:pt x="11684" y="84582"/>
                </a:lnTo>
                <a:lnTo>
                  <a:pt x="0" y="77597"/>
                </a:lnTo>
                <a:lnTo>
                  <a:pt x="39877" y="10287"/>
                </a:lnTo>
                <a:lnTo>
                  <a:pt x="55880" y="0"/>
                </a:lnTo>
                <a:lnTo>
                  <a:pt x="60706" y="762"/>
                </a:lnTo>
                <a:lnTo>
                  <a:pt x="65659" y="3683"/>
                </a:lnTo>
                <a:lnTo>
                  <a:pt x="91186" y="1892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2" name="bk object 282"/>
          <p:cNvSpPr/>
          <p:nvPr/>
        </p:nvSpPr>
        <p:spPr>
          <a:xfrm>
            <a:off x="5621401" y="4064128"/>
            <a:ext cx="85090" cy="130810"/>
          </a:xfrm>
          <a:custGeom>
            <a:avLst/>
            <a:gdLst/>
            <a:ahLst/>
            <a:cxnLst/>
            <a:rect l="l" t="t" r="r" b="b"/>
            <a:pathLst>
              <a:path w="85089" h="130810">
                <a:moveTo>
                  <a:pt x="84836" y="6858"/>
                </a:moveTo>
                <a:lnTo>
                  <a:pt x="11684" y="130302"/>
                </a:lnTo>
                <a:lnTo>
                  <a:pt x="0" y="123443"/>
                </a:lnTo>
                <a:lnTo>
                  <a:pt x="73151" y="0"/>
                </a:lnTo>
                <a:lnTo>
                  <a:pt x="84836" y="685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3" name="bk object 283"/>
          <p:cNvSpPr/>
          <p:nvPr/>
        </p:nvSpPr>
        <p:spPr>
          <a:xfrm>
            <a:off x="5711191" y="3936491"/>
            <a:ext cx="93980" cy="130810"/>
          </a:xfrm>
          <a:custGeom>
            <a:avLst/>
            <a:gdLst/>
            <a:ahLst/>
            <a:cxnLst/>
            <a:rect l="l" t="t" r="r" b="b"/>
            <a:pathLst>
              <a:path w="93979" h="130810">
                <a:moveTo>
                  <a:pt x="93599" y="6857"/>
                </a:moveTo>
                <a:lnTo>
                  <a:pt x="20447" y="130428"/>
                </a:lnTo>
                <a:lnTo>
                  <a:pt x="8762" y="123443"/>
                </a:lnTo>
                <a:lnTo>
                  <a:pt x="41401" y="68452"/>
                </a:lnTo>
                <a:lnTo>
                  <a:pt x="0" y="43941"/>
                </a:lnTo>
                <a:lnTo>
                  <a:pt x="7874" y="30479"/>
                </a:lnTo>
                <a:lnTo>
                  <a:pt x="49275" y="55117"/>
                </a:lnTo>
                <a:lnTo>
                  <a:pt x="81914" y="0"/>
                </a:lnTo>
                <a:lnTo>
                  <a:pt x="93599" y="685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4" name="bk object 284"/>
          <p:cNvSpPr/>
          <p:nvPr/>
        </p:nvSpPr>
        <p:spPr>
          <a:xfrm>
            <a:off x="5558917" y="4211321"/>
            <a:ext cx="85090" cy="130810"/>
          </a:xfrm>
          <a:custGeom>
            <a:avLst/>
            <a:gdLst/>
            <a:ahLst/>
            <a:cxnLst/>
            <a:rect l="l" t="t" r="r" b="b"/>
            <a:pathLst>
              <a:path w="85089" h="130810">
                <a:moveTo>
                  <a:pt x="76962" y="76580"/>
                </a:moveTo>
                <a:lnTo>
                  <a:pt x="69087" y="90042"/>
                </a:lnTo>
                <a:lnTo>
                  <a:pt x="44196" y="75310"/>
                </a:lnTo>
                <a:lnTo>
                  <a:pt x="11684" y="130301"/>
                </a:lnTo>
                <a:lnTo>
                  <a:pt x="0" y="123443"/>
                </a:lnTo>
                <a:lnTo>
                  <a:pt x="73152" y="0"/>
                </a:lnTo>
                <a:lnTo>
                  <a:pt x="84836" y="6857"/>
                </a:lnTo>
                <a:lnTo>
                  <a:pt x="52197" y="61975"/>
                </a:lnTo>
                <a:lnTo>
                  <a:pt x="76962" y="7658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5" name="bk object 285"/>
          <p:cNvSpPr/>
          <p:nvPr/>
        </p:nvSpPr>
        <p:spPr>
          <a:xfrm>
            <a:off x="5786629" y="4007103"/>
            <a:ext cx="48895" cy="46990"/>
          </a:xfrm>
          <a:custGeom>
            <a:avLst/>
            <a:gdLst/>
            <a:ahLst/>
            <a:cxnLst/>
            <a:rect l="l" t="t" r="r" b="b"/>
            <a:pathLst>
              <a:path w="48895" h="46989">
                <a:moveTo>
                  <a:pt x="48768" y="19050"/>
                </a:moveTo>
                <a:lnTo>
                  <a:pt x="16510" y="0"/>
                </a:lnTo>
                <a:lnTo>
                  <a:pt x="0" y="27686"/>
                </a:lnTo>
                <a:lnTo>
                  <a:pt x="32258" y="46863"/>
                </a:lnTo>
                <a:lnTo>
                  <a:pt x="48768" y="1905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6" name="bk object 286"/>
          <p:cNvSpPr/>
          <p:nvPr/>
        </p:nvSpPr>
        <p:spPr>
          <a:xfrm>
            <a:off x="5669535" y="4112515"/>
            <a:ext cx="110488" cy="112395"/>
          </a:xfrm>
          <a:custGeom>
            <a:avLst/>
            <a:gdLst/>
            <a:ahLst/>
            <a:cxnLst/>
            <a:rect l="l" t="t" r="r" b="b"/>
            <a:pathLst>
              <a:path w="110489" h="112395">
                <a:moveTo>
                  <a:pt x="110362" y="30987"/>
                </a:moveTo>
                <a:lnTo>
                  <a:pt x="62483" y="111887"/>
                </a:lnTo>
                <a:lnTo>
                  <a:pt x="50800" y="105029"/>
                </a:lnTo>
                <a:lnTo>
                  <a:pt x="90804" y="37337"/>
                </a:lnTo>
                <a:lnTo>
                  <a:pt x="58674" y="18287"/>
                </a:lnTo>
                <a:lnTo>
                  <a:pt x="55879" y="16637"/>
                </a:lnTo>
                <a:lnTo>
                  <a:pt x="53848" y="16129"/>
                </a:lnTo>
                <a:lnTo>
                  <a:pt x="52577" y="16510"/>
                </a:lnTo>
                <a:lnTo>
                  <a:pt x="51307" y="17018"/>
                </a:lnTo>
                <a:lnTo>
                  <a:pt x="50037" y="18161"/>
                </a:lnTo>
                <a:lnTo>
                  <a:pt x="48767" y="20193"/>
                </a:lnTo>
                <a:lnTo>
                  <a:pt x="11683" y="82931"/>
                </a:lnTo>
                <a:lnTo>
                  <a:pt x="0" y="76073"/>
                </a:lnTo>
                <a:lnTo>
                  <a:pt x="38353" y="11175"/>
                </a:lnTo>
                <a:lnTo>
                  <a:pt x="54737" y="0"/>
                </a:lnTo>
                <a:lnTo>
                  <a:pt x="59562" y="888"/>
                </a:lnTo>
                <a:lnTo>
                  <a:pt x="64515" y="3810"/>
                </a:lnTo>
                <a:lnTo>
                  <a:pt x="110362" y="3098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7" name="bk object 287"/>
          <p:cNvSpPr/>
          <p:nvPr/>
        </p:nvSpPr>
        <p:spPr>
          <a:xfrm>
            <a:off x="5595493" y="4244347"/>
            <a:ext cx="106680" cy="121285"/>
          </a:xfrm>
          <a:custGeom>
            <a:avLst/>
            <a:gdLst/>
            <a:ahLst/>
            <a:cxnLst/>
            <a:rect l="l" t="t" r="r" b="b"/>
            <a:pathLst>
              <a:path w="106679" h="121285">
                <a:moveTo>
                  <a:pt x="106680" y="33274"/>
                </a:moveTo>
                <a:lnTo>
                  <a:pt x="54610" y="121158"/>
                </a:lnTo>
                <a:lnTo>
                  <a:pt x="42926" y="114173"/>
                </a:lnTo>
                <a:lnTo>
                  <a:pt x="65024" y="77089"/>
                </a:lnTo>
                <a:lnTo>
                  <a:pt x="61595" y="75565"/>
                </a:lnTo>
                <a:lnTo>
                  <a:pt x="20701" y="89154"/>
                </a:lnTo>
                <a:lnTo>
                  <a:pt x="7493" y="100837"/>
                </a:lnTo>
                <a:lnTo>
                  <a:pt x="0" y="88900"/>
                </a:lnTo>
                <a:lnTo>
                  <a:pt x="34242" y="65220"/>
                </a:lnTo>
                <a:lnTo>
                  <a:pt x="55245" y="61595"/>
                </a:lnTo>
                <a:lnTo>
                  <a:pt x="52578" y="58166"/>
                </a:lnTo>
                <a:lnTo>
                  <a:pt x="47244" y="28193"/>
                </a:lnTo>
                <a:lnTo>
                  <a:pt x="47498" y="22733"/>
                </a:lnTo>
                <a:lnTo>
                  <a:pt x="48387" y="17272"/>
                </a:lnTo>
                <a:lnTo>
                  <a:pt x="49149" y="11811"/>
                </a:lnTo>
                <a:lnTo>
                  <a:pt x="50546" y="6096"/>
                </a:lnTo>
                <a:lnTo>
                  <a:pt x="52451" y="0"/>
                </a:lnTo>
                <a:lnTo>
                  <a:pt x="66802" y="889"/>
                </a:lnTo>
                <a:lnTo>
                  <a:pt x="64770" y="6350"/>
                </a:lnTo>
                <a:lnTo>
                  <a:pt x="63500" y="12192"/>
                </a:lnTo>
                <a:lnTo>
                  <a:pt x="62611" y="18034"/>
                </a:lnTo>
                <a:lnTo>
                  <a:pt x="61722" y="24003"/>
                </a:lnTo>
                <a:lnTo>
                  <a:pt x="61595" y="29845"/>
                </a:lnTo>
                <a:lnTo>
                  <a:pt x="62103" y="35560"/>
                </a:lnTo>
                <a:lnTo>
                  <a:pt x="62737" y="41402"/>
                </a:lnTo>
                <a:lnTo>
                  <a:pt x="64008" y="46736"/>
                </a:lnTo>
                <a:lnTo>
                  <a:pt x="66167" y="51562"/>
                </a:lnTo>
                <a:lnTo>
                  <a:pt x="68199" y="56387"/>
                </a:lnTo>
                <a:lnTo>
                  <a:pt x="70739" y="60071"/>
                </a:lnTo>
                <a:lnTo>
                  <a:pt x="73787" y="62357"/>
                </a:lnTo>
                <a:lnTo>
                  <a:pt x="94996" y="26289"/>
                </a:lnTo>
                <a:lnTo>
                  <a:pt x="106680" y="3327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8" name="bk object 288"/>
          <p:cNvSpPr/>
          <p:nvPr/>
        </p:nvSpPr>
        <p:spPr>
          <a:xfrm>
            <a:off x="5755136" y="3966590"/>
            <a:ext cx="111125" cy="126364"/>
          </a:xfrm>
          <a:custGeom>
            <a:avLst/>
            <a:gdLst/>
            <a:ahLst/>
            <a:cxnLst/>
            <a:rect l="l" t="t" r="r" b="b"/>
            <a:pathLst>
              <a:path w="111125" h="126364">
                <a:moveTo>
                  <a:pt x="110870" y="34416"/>
                </a:moveTo>
                <a:lnTo>
                  <a:pt x="56514" y="126237"/>
                </a:lnTo>
                <a:lnTo>
                  <a:pt x="44830" y="119379"/>
                </a:lnTo>
                <a:lnTo>
                  <a:pt x="56006" y="100456"/>
                </a:lnTo>
                <a:lnTo>
                  <a:pt x="23748" y="81406"/>
                </a:lnTo>
                <a:lnTo>
                  <a:pt x="11683" y="101726"/>
                </a:lnTo>
                <a:lnTo>
                  <a:pt x="0" y="94868"/>
                </a:lnTo>
                <a:lnTo>
                  <a:pt x="56133" y="0"/>
                </a:lnTo>
                <a:lnTo>
                  <a:pt x="67817" y="6984"/>
                </a:lnTo>
                <a:lnTo>
                  <a:pt x="55752" y="27304"/>
                </a:lnTo>
                <a:lnTo>
                  <a:pt x="88010" y="46354"/>
                </a:lnTo>
                <a:lnTo>
                  <a:pt x="99187" y="27558"/>
                </a:lnTo>
                <a:lnTo>
                  <a:pt x="110870" y="3441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9" name="bk object 289"/>
          <p:cNvSpPr/>
          <p:nvPr/>
        </p:nvSpPr>
        <p:spPr>
          <a:xfrm>
            <a:off x="2607821" y="2202186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4">
                <a:moveTo>
                  <a:pt x="66420" y="0"/>
                </a:moveTo>
                <a:lnTo>
                  <a:pt x="0" y="115570"/>
                </a:lnTo>
                <a:lnTo>
                  <a:pt x="115443" y="181864"/>
                </a:lnTo>
                <a:lnTo>
                  <a:pt x="181863" y="66421"/>
                </a:lnTo>
                <a:lnTo>
                  <a:pt x="6642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0" name="bk object 290"/>
          <p:cNvSpPr/>
          <p:nvPr/>
        </p:nvSpPr>
        <p:spPr>
          <a:xfrm>
            <a:off x="2607821" y="2202186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4">
                <a:moveTo>
                  <a:pt x="66420" y="0"/>
                </a:moveTo>
                <a:lnTo>
                  <a:pt x="181863" y="66421"/>
                </a:lnTo>
                <a:lnTo>
                  <a:pt x="115443" y="181864"/>
                </a:lnTo>
                <a:lnTo>
                  <a:pt x="0" y="115570"/>
                </a:lnTo>
                <a:lnTo>
                  <a:pt x="66420" y="0"/>
                </a:lnTo>
                <a:close/>
              </a:path>
            </a:pathLst>
          </a:custGeom>
          <a:ln w="127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1" name="bk object 291"/>
          <p:cNvSpPr/>
          <p:nvPr/>
        </p:nvSpPr>
        <p:spPr>
          <a:xfrm>
            <a:off x="2828289" y="2147830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4">
                <a:moveTo>
                  <a:pt x="66421" y="0"/>
                </a:moveTo>
                <a:lnTo>
                  <a:pt x="0" y="115570"/>
                </a:lnTo>
                <a:lnTo>
                  <a:pt x="115443" y="181863"/>
                </a:lnTo>
                <a:lnTo>
                  <a:pt x="181864" y="66421"/>
                </a:lnTo>
                <a:lnTo>
                  <a:pt x="6642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2" name="bk object 292"/>
          <p:cNvSpPr/>
          <p:nvPr/>
        </p:nvSpPr>
        <p:spPr>
          <a:xfrm>
            <a:off x="2828289" y="2147830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4">
                <a:moveTo>
                  <a:pt x="66421" y="0"/>
                </a:moveTo>
                <a:lnTo>
                  <a:pt x="181864" y="66421"/>
                </a:lnTo>
                <a:lnTo>
                  <a:pt x="115443" y="181863"/>
                </a:lnTo>
                <a:lnTo>
                  <a:pt x="0" y="115570"/>
                </a:lnTo>
                <a:lnTo>
                  <a:pt x="66421" y="0"/>
                </a:lnTo>
                <a:close/>
              </a:path>
            </a:pathLst>
          </a:custGeom>
          <a:ln w="127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3" name="bk object 293"/>
          <p:cNvSpPr/>
          <p:nvPr/>
        </p:nvSpPr>
        <p:spPr>
          <a:xfrm>
            <a:off x="2690241" y="2074298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4">
                <a:moveTo>
                  <a:pt x="66293" y="0"/>
                </a:moveTo>
                <a:lnTo>
                  <a:pt x="0" y="115443"/>
                </a:lnTo>
                <a:lnTo>
                  <a:pt x="115442" y="181863"/>
                </a:lnTo>
                <a:lnTo>
                  <a:pt x="181863" y="66294"/>
                </a:lnTo>
                <a:lnTo>
                  <a:pt x="6629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4" name="bk object 294"/>
          <p:cNvSpPr/>
          <p:nvPr/>
        </p:nvSpPr>
        <p:spPr>
          <a:xfrm>
            <a:off x="2690241" y="2074298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4">
                <a:moveTo>
                  <a:pt x="66293" y="0"/>
                </a:moveTo>
                <a:lnTo>
                  <a:pt x="181863" y="66294"/>
                </a:lnTo>
                <a:lnTo>
                  <a:pt x="115442" y="181863"/>
                </a:lnTo>
                <a:lnTo>
                  <a:pt x="0" y="115443"/>
                </a:lnTo>
                <a:lnTo>
                  <a:pt x="66293" y="0"/>
                </a:lnTo>
                <a:close/>
              </a:path>
            </a:pathLst>
          </a:custGeom>
          <a:ln w="127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5" name="bk object 295"/>
          <p:cNvSpPr/>
          <p:nvPr/>
        </p:nvSpPr>
        <p:spPr>
          <a:xfrm>
            <a:off x="3266442" y="2383796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4">
                <a:moveTo>
                  <a:pt x="66421" y="0"/>
                </a:moveTo>
                <a:lnTo>
                  <a:pt x="0" y="115443"/>
                </a:lnTo>
                <a:lnTo>
                  <a:pt x="115443" y="181863"/>
                </a:lnTo>
                <a:lnTo>
                  <a:pt x="181863" y="66421"/>
                </a:lnTo>
                <a:lnTo>
                  <a:pt x="6642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bk object 296"/>
          <p:cNvSpPr/>
          <p:nvPr/>
        </p:nvSpPr>
        <p:spPr>
          <a:xfrm>
            <a:off x="3266442" y="2383796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4">
                <a:moveTo>
                  <a:pt x="66421" y="0"/>
                </a:moveTo>
                <a:lnTo>
                  <a:pt x="181863" y="66421"/>
                </a:lnTo>
                <a:lnTo>
                  <a:pt x="115443" y="181863"/>
                </a:lnTo>
                <a:lnTo>
                  <a:pt x="0" y="115443"/>
                </a:lnTo>
                <a:lnTo>
                  <a:pt x="66421" y="0"/>
                </a:lnTo>
                <a:close/>
              </a:path>
            </a:pathLst>
          </a:custGeom>
          <a:ln w="127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7" name="bk object 297"/>
          <p:cNvSpPr/>
          <p:nvPr/>
        </p:nvSpPr>
        <p:spPr>
          <a:xfrm>
            <a:off x="2333248" y="1912621"/>
            <a:ext cx="920495" cy="496824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8" name="bk object 298"/>
          <p:cNvSpPr/>
          <p:nvPr/>
        </p:nvSpPr>
        <p:spPr>
          <a:xfrm>
            <a:off x="2947421" y="1901955"/>
            <a:ext cx="347471" cy="356615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9" name="bk object 299"/>
          <p:cNvSpPr/>
          <p:nvPr/>
        </p:nvSpPr>
        <p:spPr>
          <a:xfrm>
            <a:off x="2489370" y="2048687"/>
            <a:ext cx="611036" cy="289345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0" name="bk object 300"/>
          <p:cNvSpPr/>
          <p:nvPr/>
        </p:nvSpPr>
        <p:spPr>
          <a:xfrm>
            <a:off x="6240779" y="2409451"/>
            <a:ext cx="283464" cy="283463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1" name="bk object 301"/>
          <p:cNvSpPr/>
          <p:nvPr/>
        </p:nvSpPr>
        <p:spPr>
          <a:xfrm>
            <a:off x="6163058" y="2542039"/>
            <a:ext cx="283463" cy="283463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2" name="bk object 302"/>
          <p:cNvSpPr/>
          <p:nvPr/>
        </p:nvSpPr>
        <p:spPr>
          <a:xfrm>
            <a:off x="1789181" y="3122676"/>
            <a:ext cx="318515" cy="370332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3" name="bk object 303"/>
          <p:cNvSpPr/>
          <p:nvPr/>
        </p:nvSpPr>
        <p:spPr>
          <a:xfrm>
            <a:off x="1886712" y="3108967"/>
            <a:ext cx="230124" cy="225551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4" name="bk object 304"/>
          <p:cNvSpPr/>
          <p:nvPr/>
        </p:nvSpPr>
        <p:spPr>
          <a:xfrm>
            <a:off x="1895858" y="3035807"/>
            <a:ext cx="265175" cy="284988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5" name="bk object 305"/>
          <p:cNvSpPr/>
          <p:nvPr/>
        </p:nvSpPr>
        <p:spPr>
          <a:xfrm>
            <a:off x="1892810" y="3112008"/>
            <a:ext cx="365761" cy="445008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6" name="bk object 306"/>
          <p:cNvSpPr/>
          <p:nvPr/>
        </p:nvSpPr>
        <p:spPr>
          <a:xfrm>
            <a:off x="2037589" y="3092195"/>
            <a:ext cx="233172" cy="2316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7" name="bk object 307"/>
          <p:cNvSpPr/>
          <p:nvPr/>
        </p:nvSpPr>
        <p:spPr>
          <a:xfrm>
            <a:off x="1884045" y="3172212"/>
            <a:ext cx="291338" cy="301117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8" name="bk object 308"/>
          <p:cNvSpPr/>
          <p:nvPr/>
        </p:nvSpPr>
        <p:spPr>
          <a:xfrm>
            <a:off x="6318504" y="2487167"/>
            <a:ext cx="318516" cy="368808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9" name="bk object 309"/>
          <p:cNvSpPr/>
          <p:nvPr/>
        </p:nvSpPr>
        <p:spPr>
          <a:xfrm>
            <a:off x="6416044" y="2465833"/>
            <a:ext cx="233171" cy="2316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0" name="bk object 310"/>
          <p:cNvSpPr/>
          <p:nvPr/>
        </p:nvSpPr>
        <p:spPr>
          <a:xfrm>
            <a:off x="6413247" y="2607952"/>
            <a:ext cx="155574" cy="160655"/>
          </a:xfrm>
          <a:custGeom>
            <a:avLst/>
            <a:gdLst/>
            <a:ahLst/>
            <a:cxnLst/>
            <a:rect l="l" t="t" r="r" b="b"/>
            <a:pathLst>
              <a:path w="155575" h="160655">
                <a:moveTo>
                  <a:pt x="56133" y="141477"/>
                </a:moveTo>
                <a:lnTo>
                  <a:pt x="51434" y="148970"/>
                </a:lnTo>
                <a:lnTo>
                  <a:pt x="65912" y="157987"/>
                </a:lnTo>
                <a:lnTo>
                  <a:pt x="68706" y="159638"/>
                </a:lnTo>
                <a:lnTo>
                  <a:pt x="71500" y="160274"/>
                </a:lnTo>
                <a:lnTo>
                  <a:pt x="74167" y="159512"/>
                </a:lnTo>
                <a:lnTo>
                  <a:pt x="76834" y="158876"/>
                </a:lnTo>
                <a:lnTo>
                  <a:pt x="78993" y="157225"/>
                </a:lnTo>
                <a:lnTo>
                  <a:pt x="80771" y="154431"/>
                </a:lnTo>
                <a:lnTo>
                  <a:pt x="82886" y="151002"/>
                </a:lnTo>
                <a:lnTo>
                  <a:pt x="72136" y="151002"/>
                </a:lnTo>
                <a:lnTo>
                  <a:pt x="70992" y="150621"/>
                </a:lnTo>
                <a:lnTo>
                  <a:pt x="69468" y="149732"/>
                </a:lnTo>
                <a:lnTo>
                  <a:pt x="56133" y="141477"/>
                </a:lnTo>
                <a:close/>
              </a:path>
              <a:path w="155575" h="160655">
                <a:moveTo>
                  <a:pt x="40639" y="110235"/>
                </a:moveTo>
                <a:lnTo>
                  <a:pt x="35940" y="117855"/>
                </a:lnTo>
                <a:lnTo>
                  <a:pt x="48005" y="125221"/>
                </a:lnTo>
                <a:lnTo>
                  <a:pt x="30479" y="153669"/>
                </a:lnTo>
                <a:lnTo>
                  <a:pt x="37083" y="157733"/>
                </a:lnTo>
                <a:lnTo>
                  <a:pt x="61769" y="117728"/>
                </a:lnTo>
                <a:lnTo>
                  <a:pt x="52704" y="117728"/>
                </a:lnTo>
                <a:lnTo>
                  <a:pt x="40639" y="110235"/>
                </a:lnTo>
                <a:close/>
              </a:path>
              <a:path w="155575" h="160655">
                <a:moveTo>
                  <a:pt x="97662" y="112267"/>
                </a:moveTo>
                <a:lnTo>
                  <a:pt x="75183" y="148716"/>
                </a:lnTo>
                <a:lnTo>
                  <a:pt x="74421" y="149859"/>
                </a:lnTo>
                <a:lnTo>
                  <a:pt x="73659" y="150494"/>
                </a:lnTo>
                <a:lnTo>
                  <a:pt x="72136" y="151002"/>
                </a:lnTo>
                <a:lnTo>
                  <a:pt x="82886" y="151002"/>
                </a:lnTo>
                <a:lnTo>
                  <a:pt x="104267" y="116331"/>
                </a:lnTo>
                <a:lnTo>
                  <a:pt x="97662" y="112267"/>
                </a:lnTo>
                <a:close/>
              </a:path>
              <a:path w="155575" h="160655">
                <a:moveTo>
                  <a:pt x="47692" y="84074"/>
                </a:moveTo>
                <a:lnTo>
                  <a:pt x="30733" y="84074"/>
                </a:lnTo>
                <a:lnTo>
                  <a:pt x="39242" y="89280"/>
                </a:lnTo>
                <a:lnTo>
                  <a:pt x="14604" y="129158"/>
                </a:lnTo>
                <a:lnTo>
                  <a:pt x="21208" y="133222"/>
                </a:lnTo>
                <a:lnTo>
                  <a:pt x="45846" y="93471"/>
                </a:lnTo>
                <a:lnTo>
                  <a:pt x="62864" y="93471"/>
                </a:lnTo>
                <a:lnTo>
                  <a:pt x="47692" y="84074"/>
                </a:lnTo>
                <a:close/>
              </a:path>
              <a:path w="155575" h="160655">
                <a:moveTo>
                  <a:pt x="28828" y="72389"/>
                </a:moveTo>
                <a:lnTo>
                  <a:pt x="0" y="118999"/>
                </a:lnTo>
                <a:lnTo>
                  <a:pt x="6603" y="123062"/>
                </a:lnTo>
                <a:lnTo>
                  <a:pt x="30733" y="84074"/>
                </a:lnTo>
                <a:lnTo>
                  <a:pt x="47692" y="84074"/>
                </a:lnTo>
                <a:lnTo>
                  <a:pt x="28828" y="72389"/>
                </a:lnTo>
                <a:close/>
              </a:path>
              <a:path w="155575" h="160655">
                <a:moveTo>
                  <a:pt x="73659" y="83692"/>
                </a:moveTo>
                <a:lnTo>
                  <a:pt x="52704" y="117728"/>
                </a:lnTo>
                <a:lnTo>
                  <a:pt x="61769" y="117728"/>
                </a:lnTo>
                <a:lnTo>
                  <a:pt x="80263" y="87756"/>
                </a:lnTo>
                <a:lnTo>
                  <a:pt x="73659" y="83692"/>
                </a:lnTo>
                <a:close/>
              </a:path>
              <a:path w="155575" h="160655">
                <a:moveTo>
                  <a:pt x="62864" y="93471"/>
                </a:moveTo>
                <a:lnTo>
                  <a:pt x="45846" y="93471"/>
                </a:lnTo>
                <a:lnTo>
                  <a:pt x="58165" y="101091"/>
                </a:lnTo>
                <a:lnTo>
                  <a:pt x="62864" y="93471"/>
                </a:lnTo>
                <a:close/>
              </a:path>
              <a:path w="155575" h="160655">
                <a:moveTo>
                  <a:pt x="139852" y="32003"/>
                </a:moveTo>
                <a:lnTo>
                  <a:pt x="123062" y="32003"/>
                </a:lnTo>
                <a:lnTo>
                  <a:pt x="129285" y="35813"/>
                </a:lnTo>
                <a:lnTo>
                  <a:pt x="105536" y="74167"/>
                </a:lnTo>
                <a:lnTo>
                  <a:pt x="117348" y="81533"/>
                </a:lnTo>
                <a:lnTo>
                  <a:pt x="120142" y="83184"/>
                </a:lnTo>
                <a:lnTo>
                  <a:pt x="122554" y="83819"/>
                </a:lnTo>
                <a:lnTo>
                  <a:pt x="124840" y="83312"/>
                </a:lnTo>
                <a:lnTo>
                  <a:pt x="127000" y="82803"/>
                </a:lnTo>
                <a:lnTo>
                  <a:pt x="129031" y="81152"/>
                </a:lnTo>
                <a:lnTo>
                  <a:pt x="133083" y="74549"/>
                </a:lnTo>
                <a:lnTo>
                  <a:pt x="123189" y="74549"/>
                </a:lnTo>
                <a:lnTo>
                  <a:pt x="122427" y="74167"/>
                </a:lnTo>
                <a:lnTo>
                  <a:pt x="116839" y="70738"/>
                </a:lnTo>
                <a:lnTo>
                  <a:pt x="140461" y="32384"/>
                </a:lnTo>
                <a:lnTo>
                  <a:pt x="139852" y="32003"/>
                </a:lnTo>
                <a:close/>
              </a:path>
              <a:path w="155575" h="160655">
                <a:moveTo>
                  <a:pt x="85470" y="24764"/>
                </a:moveTo>
                <a:lnTo>
                  <a:pt x="80771" y="32384"/>
                </a:lnTo>
                <a:lnTo>
                  <a:pt x="92582" y="39624"/>
                </a:lnTo>
                <a:lnTo>
                  <a:pt x="73278" y="70865"/>
                </a:lnTo>
                <a:lnTo>
                  <a:pt x="79882" y="74929"/>
                </a:lnTo>
                <a:lnTo>
                  <a:pt x="106292" y="32130"/>
                </a:lnTo>
                <a:lnTo>
                  <a:pt x="97154" y="32130"/>
                </a:lnTo>
                <a:lnTo>
                  <a:pt x="85470" y="24764"/>
                </a:lnTo>
                <a:close/>
              </a:path>
              <a:path w="155575" h="160655">
                <a:moveTo>
                  <a:pt x="148589" y="34543"/>
                </a:moveTo>
                <a:lnTo>
                  <a:pt x="125095" y="72643"/>
                </a:lnTo>
                <a:lnTo>
                  <a:pt x="124332" y="73787"/>
                </a:lnTo>
                <a:lnTo>
                  <a:pt x="123825" y="74421"/>
                </a:lnTo>
                <a:lnTo>
                  <a:pt x="123444" y="74421"/>
                </a:lnTo>
                <a:lnTo>
                  <a:pt x="123189" y="74549"/>
                </a:lnTo>
                <a:lnTo>
                  <a:pt x="133083" y="74549"/>
                </a:lnTo>
                <a:lnTo>
                  <a:pt x="155194" y="38734"/>
                </a:lnTo>
                <a:lnTo>
                  <a:pt x="148589" y="34543"/>
                </a:lnTo>
                <a:close/>
              </a:path>
              <a:path w="155575" h="160655">
                <a:moveTo>
                  <a:pt x="121157" y="20319"/>
                </a:moveTo>
                <a:lnTo>
                  <a:pt x="92709" y="66293"/>
                </a:lnTo>
                <a:lnTo>
                  <a:pt x="99313" y="70357"/>
                </a:lnTo>
                <a:lnTo>
                  <a:pt x="123062" y="32003"/>
                </a:lnTo>
                <a:lnTo>
                  <a:pt x="139852" y="32003"/>
                </a:lnTo>
                <a:lnTo>
                  <a:pt x="121157" y="20319"/>
                </a:lnTo>
                <a:close/>
              </a:path>
              <a:path w="155575" h="160655">
                <a:moveTo>
                  <a:pt x="61849" y="10032"/>
                </a:moveTo>
                <a:lnTo>
                  <a:pt x="57023" y="17779"/>
                </a:lnTo>
                <a:lnTo>
                  <a:pt x="59816" y="19557"/>
                </a:lnTo>
                <a:lnTo>
                  <a:pt x="62356" y="21081"/>
                </a:lnTo>
                <a:lnTo>
                  <a:pt x="64262" y="23240"/>
                </a:lnTo>
                <a:lnTo>
                  <a:pt x="65658" y="26162"/>
                </a:lnTo>
                <a:lnTo>
                  <a:pt x="66928" y="28955"/>
                </a:lnTo>
                <a:lnTo>
                  <a:pt x="67817" y="32003"/>
                </a:lnTo>
                <a:lnTo>
                  <a:pt x="68130" y="35813"/>
                </a:lnTo>
                <a:lnTo>
                  <a:pt x="68452" y="38607"/>
                </a:lnTo>
                <a:lnTo>
                  <a:pt x="68325" y="42037"/>
                </a:lnTo>
                <a:lnTo>
                  <a:pt x="67690" y="45719"/>
                </a:lnTo>
                <a:lnTo>
                  <a:pt x="67182" y="49275"/>
                </a:lnTo>
                <a:lnTo>
                  <a:pt x="66119" y="52958"/>
                </a:lnTo>
                <a:lnTo>
                  <a:pt x="64896" y="56260"/>
                </a:lnTo>
                <a:lnTo>
                  <a:pt x="73151" y="56514"/>
                </a:lnTo>
                <a:lnTo>
                  <a:pt x="76707" y="40258"/>
                </a:lnTo>
                <a:lnTo>
                  <a:pt x="76580" y="34416"/>
                </a:lnTo>
                <a:lnTo>
                  <a:pt x="76200" y="31495"/>
                </a:lnTo>
                <a:lnTo>
                  <a:pt x="75311" y="28575"/>
                </a:lnTo>
                <a:lnTo>
                  <a:pt x="74549" y="25780"/>
                </a:lnTo>
                <a:lnTo>
                  <a:pt x="73405" y="23367"/>
                </a:lnTo>
                <a:lnTo>
                  <a:pt x="71881" y="21589"/>
                </a:lnTo>
                <a:lnTo>
                  <a:pt x="78835" y="21589"/>
                </a:lnTo>
                <a:lnTo>
                  <a:pt x="82930" y="20827"/>
                </a:lnTo>
                <a:lnTo>
                  <a:pt x="88391" y="18160"/>
                </a:lnTo>
                <a:lnTo>
                  <a:pt x="93725" y="15620"/>
                </a:lnTo>
                <a:lnTo>
                  <a:pt x="95808" y="14096"/>
                </a:lnTo>
                <a:lnTo>
                  <a:pt x="69976" y="14096"/>
                </a:lnTo>
                <a:lnTo>
                  <a:pt x="67055" y="13334"/>
                </a:lnTo>
                <a:lnTo>
                  <a:pt x="61849" y="10032"/>
                </a:lnTo>
                <a:close/>
              </a:path>
              <a:path w="155575" h="160655">
                <a:moveTo>
                  <a:pt x="116458" y="888"/>
                </a:moveTo>
                <a:lnTo>
                  <a:pt x="97154" y="32130"/>
                </a:lnTo>
                <a:lnTo>
                  <a:pt x="106292" y="32130"/>
                </a:lnTo>
                <a:lnTo>
                  <a:pt x="123062" y="4952"/>
                </a:lnTo>
                <a:lnTo>
                  <a:pt x="116458" y="888"/>
                </a:lnTo>
                <a:close/>
              </a:path>
              <a:path w="155575" h="160655">
                <a:moveTo>
                  <a:pt x="78835" y="21589"/>
                </a:moveTo>
                <a:lnTo>
                  <a:pt x="71881" y="21589"/>
                </a:lnTo>
                <a:lnTo>
                  <a:pt x="77469" y="21843"/>
                </a:lnTo>
                <a:lnTo>
                  <a:pt x="78835" y="21589"/>
                </a:lnTo>
                <a:close/>
              </a:path>
              <a:path w="155575" h="160655">
                <a:moveTo>
                  <a:pt x="99949" y="0"/>
                </a:moveTo>
                <a:lnTo>
                  <a:pt x="69976" y="14096"/>
                </a:lnTo>
                <a:lnTo>
                  <a:pt x="95808" y="14096"/>
                </a:lnTo>
                <a:lnTo>
                  <a:pt x="98932" y="11810"/>
                </a:lnTo>
                <a:lnTo>
                  <a:pt x="103758" y="6984"/>
                </a:lnTo>
                <a:lnTo>
                  <a:pt x="99949" y="0"/>
                </a:lnTo>
                <a:close/>
              </a:path>
            </a:pathLst>
          </a:custGeom>
          <a:solidFill>
            <a:srgbClr val="F4F0E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1" name="bk object 311"/>
          <p:cNvSpPr/>
          <p:nvPr/>
        </p:nvSpPr>
        <p:spPr>
          <a:xfrm>
            <a:off x="4425700" y="2958083"/>
            <a:ext cx="411479" cy="324612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2" name="bk object 312"/>
          <p:cNvSpPr/>
          <p:nvPr/>
        </p:nvSpPr>
        <p:spPr>
          <a:xfrm>
            <a:off x="4631438" y="3064765"/>
            <a:ext cx="228601" cy="230124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3" name="bk object 313"/>
          <p:cNvSpPr/>
          <p:nvPr/>
        </p:nvSpPr>
        <p:spPr>
          <a:xfrm>
            <a:off x="4514635" y="3052317"/>
            <a:ext cx="224790" cy="160020"/>
          </a:xfrm>
          <a:custGeom>
            <a:avLst/>
            <a:gdLst/>
            <a:ahLst/>
            <a:cxnLst/>
            <a:rect l="l" t="t" r="r" b="b"/>
            <a:pathLst>
              <a:path w="224789" h="160019">
                <a:moveTo>
                  <a:pt x="92911" y="71628"/>
                </a:moveTo>
                <a:lnTo>
                  <a:pt x="75652" y="71628"/>
                </a:lnTo>
                <a:lnTo>
                  <a:pt x="98258" y="83439"/>
                </a:lnTo>
                <a:lnTo>
                  <a:pt x="94956" y="109601"/>
                </a:lnTo>
                <a:lnTo>
                  <a:pt x="102576" y="113537"/>
                </a:lnTo>
                <a:lnTo>
                  <a:pt x="107914" y="75184"/>
                </a:lnTo>
                <a:lnTo>
                  <a:pt x="99782" y="75184"/>
                </a:lnTo>
                <a:lnTo>
                  <a:pt x="92911" y="71628"/>
                </a:lnTo>
                <a:close/>
              </a:path>
              <a:path w="224789" h="160019">
                <a:moveTo>
                  <a:pt x="106767" y="31623"/>
                </a:moveTo>
                <a:lnTo>
                  <a:pt x="48855" y="85725"/>
                </a:lnTo>
                <a:lnTo>
                  <a:pt x="56475" y="89662"/>
                </a:lnTo>
                <a:lnTo>
                  <a:pt x="63206" y="83439"/>
                </a:lnTo>
                <a:lnTo>
                  <a:pt x="66254" y="80391"/>
                </a:lnTo>
                <a:lnTo>
                  <a:pt x="69556" y="77343"/>
                </a:lnTo>
                <a:lnTo>
                  <a:pt x="72604" y="74422"/>
                </a:lnTo>
                <a:lnTo>
                  <a:pt x="75652" y="71628"/>
                </a:lnTo>
                <a:lnTo>
                  <a:pt x="92911" y="71628"/>
                </a:lnTo>
                <a:lnTo>
                  <a:pt x="81621" y="65786"/>
                </a:lnTo>
                <a:lnTo>
                  <a:pt x="98766" y="50673"/>
                </a:lnTo>
                <a:lnTo>
                  <a:pt x="101560" y="47879"/>
                </a:lnTo>
                <a:lnTo>
                  <a:pt x="102830" y="46482"/>
                </a:lnTo>
                <a:lnTo>
                  <a:pt x="103550" y="45762"/>
                </a:lnTo>
                <a:lnTo>
                  <a:pt x="103973" y="44704"/>
                </a:lnTo>
                <a:lnTo>
                  <a:pt x="104608" y="43687"/>
                </a:lnTo>
                <a:lnTo>
                  <a:pt x="112297" y="43687"/>
                </a:lnTo>
                <a:lnTo>
                  <a:pt x="113498" y="35052"/>
                </a:lnTo>
                <a:lnTo>
                  <a:pt x="106767" y="31623"/>
                </a:lnTo>
                <a:close/>
              </a:path>
              <a:path w="224789" h="160019">
                <a:moveTo>
                  <a:pt x="36155" y="0"/>
                </a:moveTo>
                <a:lnTo>
                  <a:pt x="31202" y="508"/>
                </a:lnTo>
                <a:lnTo>
                  <a:pt x="22058" y="3810"/>
                </a:lnTo>
                <a:lnTo>
                  <a:pt x="17994" y="6223"/>
                </a:lnTo>
                <a:lnTo>
                  <a:pt x="14438" y="9525"/>
                </a:lnTo>
                <a:lnTo>
                  <a:pt x="10755" y="12827"/>
                </a:lnTo>
                <a:lnTo>
                  <a:pt x="0" y="42418"/>
                </a:lnTo>
                <a:lnTo>
                  <a:pt x="722" y="47117"/>
                </a:lnTo>
                <a:lnTo>
                  <a:pt x="2627" y="51943"/>
                </a:lnTo>
                <a:lnTo>
                  <a:pt x="3770" y="56387"/>
                </a:lnTo>
                <a:lnTo>
                  <a:pt x="5929" y="60325"/>
                </a:lnTo>
                <a:lnTo>
                  <a:pt x="9231" y="63627"/>
                </a:lnTo>
                <a:lnTo>
                  <a:pt x="12406" y="66929"/>
                </a:lnTo>
                <a:lnTo>
                  <a:pt x="16216" y="69723"/>
                </a:lnTo>
                <a:lnTo>
                  <a:pt x="20661" y="72009"/>
                </a:lnTo>
                <a:lnTo>
                  <a:pt x="22820" y="73152"/>
                </a:lnTo>
                <a:lnTo>
                  <a:pt x="42759" y="78486"/>
                </a:lnTo>
                <a:lnTo>
                  <a:pt x="47366" y="69596"/>
                </a:lnTo>
                <a:lnTo>
                  <a:pt x="36409" y="69596"/>
                </a:lnTo>
                <a:lnTo>
                  <a:pt x="34885" y="69215"/>
                </a:lnTo>
                <a:lnTo>
                  <a:pt x="15581" y="58039"/>
                </a:lnTo>
                <a:lnTo>
                  <a:pt x="13041" y="55245"/>
                </a:lnTo>
                <a:lnTo>
                  <a:pt x="11263" y="52070"/>
                </a:lnTo>
                <a:lnTo>
                  <a:pt x="9231" y="45339"/>
                </a:lnTo>
                <a:lnTo>
                  <a:pt x="8977" y="41656"/>
                </a:lnTo>
                <a:lnTo>
                  <a:pt x="9612" y="37719"/>
                </a:lnTo>
                <a:lnTo>
                  <a:pt x="10120" y="33782"/>
                </a:lnTo>
                <a:lnTo>
                  <a:pt x="30694" y="9652"/>
                </a:lnTo>
                <a:lnTo>
                  <a:pt x="34250" y="8382"/>
                </a:lnTo>
                <a:lnTo>
                  <a:pt x="37933" y="8001"/>
                </a:lnTo>
                <a:lnTo>
                  <a:pt x="62317" y="8001"/>
                </a:lnTo>
                <a:lnTo>
                  <a:pt x="61174" y="7239"/>
                </a:lnTo>
                <a:lnTo>
                  <a:pt x="57618" y="5461"/>
                </a:lnTo>
                <a:lnTo>
                  <a:pt x="52030" y="2540"/>
                </a:lnTo>
                <a:lnTo>
                  <a:pt x="46569" y="889"/>
                </a:lnTo>
                <a:lnTo>
                  <a:pt x="41362" y="381"/>
                </a:lnTo>
                <a:lnTo>
                  <a:pt x="36155" y="0"/>
                </a:lnTo>
                <a:close/>
              </a:path>
              <a:path w="224789" h="160019">
                <a:moveTo>
                  <a:pt x="112297" y="43687"/>
                </a:moveTo>
                <a:lnTo>
                  <a:pt x="104608" y="43687"/>
                </a:lnTo>
                <a:lnTo>
                  <a:pt x="104735" y="44196"/>
                </a:lnTo>
                <a:lnTo>
                  <a:pt x="104100" y="45212"/>
                </a:lnTo>
                <a:lnTo>
                  <a:pt x="102322" y="53212"/>
                </a:lnTo>
                <a:lnTo>
                  <a:pt x="101814" y="56896"/>
                </a:lnTo>
                <a:lnTo>
                  <a:pt x="100798" y="65024"/>
                </a:lnTo>
                <a:lnTo>
                  <a:pt x="100182" y="69215"/>
                </a:lnTo>
                <a:lnTo>
                  <a:pt x="99884" y="73152"/>
                </a:lnTo>
                <a:lnTo>
                  <a:pt x="99782" y="75184"/>
                </a:lnTo>
                <a:lnTo>
                  <a:pt x="107914" y="75184"/>
                </a:lnTo>
                <a:lnTo>
                  <a:pt x="112297" y="43687"/>
                </a:lnTo>
                <a:close/>
              </a:path>
              <a:path w="224789" h="160019">
                <a:moveTo>
                  <a:pt x="36536" y="35560"/>
                </a:moveTo>
                <a:lnTo>
                  <a:pt x="32980" y="42418"/>
                </a:lnTo>
                <a:lnTo>
                  <a:pt x="47585" y="50037"/>
                </a:lnTo>
                <a:lnTo>
                  <a:pt x="37425" y="69596"/>
                </a:lnTo>
                <a:lnTo>
                  <a:pt x="47366" y="69596"/>
                </a:lnTo>
                <a:lnTo>
                  <a:pt x="59015" y="47117"/>
                </a:lnTo>
                <a:lnTo>
                  <a:pt x="36536" y="35560"/>
                </a:lnTo>
                <a:close/>
              </a:path>
              <a:path w="224789" h="160019">
                <a:moveTo>
                  <a:pt x="104608" y="43687"/>
                </a:moveTo>
                <a:lnTo>
                  <a:pt x="103973" y="44704"/>
                </a:lnTo>
                <a:lnTo>
                  <a:pt x="103550" y="45762"/>
                </a:lnTo>
                <a:lnTo>
                  <a:pt x="104100" y="45212"/>
                </a:lnTo>
                <a:lnTo>
                  <a:pt x="104735" y="44196"/>
                </a:lnTo>
                <a:lnTo>
                  <a:pt x="104608" y="43687"/>
                </a:lnTo>
                <a:close/>
              </a:path>
              <a:path w="224789" h="160019">
                <a:moveTo>
                  <a:pt x="62317" y="8001"/>
                </a:moveTo>
                <a:lnTo>
                  <a:pt x="37933" y="8001"/>
                </a:lnTo>
                <a:lnTo>
                  <a:pt x="41743" y="8509"/>
                </a:lnTo>
                <a:lnTo>
                  <a:pt x="45680" y="8890"/>
                </a:lnTo>
                <a:lnTo>
                  <a:pt x="49617" y="10160"/>
                </a:lnTo>
                <a:lnTo>
                  <a:pt x="53808" y="12319"/>
                </a:lnTo>
                <a:lnTo>
                  <a:pt x="56602" y="13716"/>
                </a:lnTo>
                <a:lnTo>
                  <a:pt x="59015" y="15367"/>
                </a:lnTo>
                <a:lnTo>
                  <a:pt x="60920" y="17018"/>
                </a:lnTo>
                <a:lnTo>
                  <a:pt x="64730" y="20574"/>
                </a:lnTo>
                <a:lnTo>
                  <a:pt x="66508" y="22606"/>
                </a:lnTo>
                <a:lnTo>
                  <a:pt x="72477" y="17780"/>
                </a:lnTo>
                <a:lnTo>
                  <a:pt x="71207" y="15875"/>
                </a:lnTo>
                <a:lnTo>
                  <a:pt x="69302" y="13716"/>
                </a:lnTo>
                <a:lnTo>
                  <a:pt x="66762" y="11557"/>
                </a:lnTo>
                <a:lnTo>
                  <a:pt x="64222" y="9271"/>
                </a:lnTo>
                <a:lnTo>
                  <a:pt x="62317" y="8001"/>
                </a:lnTo>
                <a:close/>
              </a:path>
              <a:path w="224789" h="160019">
                <a:moveTo>
                  <a:pt x="189952" y="74676"/>
                </a:moveTo>
                <a:lnTo>
                  <a:pt x="160996" y="130810"/>
                </a:lnTo>
                <a:lnTo>
                  <a:pt x="159091" y="134366"/>
                </a:lnTo>
                <a:lnTo>
                  <a:pt x="158583" y="137414"/>
                </a:lnTo>
                <a:lnTo>
                  <a:pt x="159599" y="140081"/>
                </a:lnTo>
                <a:lnTo>
                  <a:pt x="160615" y="142621"/>
                </a:lnTo>
                <a:lnTo>
                  <a:pt x="162774" y="144780"/>
                </a:lnTo>
                <a:lnTo>
                  <a:pt x="166076" y="146431"/>
                </a:lnTo>
                <a:lnTo>
                  <a:pt x="191603" y="159639"/>
                </a:lnTo>
                <a:lnTo>
                  <a:pt x="195286" y="152654"/>
                </a:lnTo>
                <a:lnTo>
                  <a:pt x="170394" y="139827"/>
                </a:lnTo>
                <a:lnTo>
                  <a:pt x="169124" y="139065"/>
                </a:lnTo>
                <a:lnTo>
                  <a:pt x="168362" y="138303"/>
                </a:lnTo>
                <a:lnTo>
                  <a:pt x="168108" y="136779"/>
                </a:lnTo>
                <a:lnTo>
                  <a:pt x="168362" y="135762"/>
                </a:lnTo>
                <a:lnTo>
                  <a:pt x="169124" y="134366"/>
                </a:lnTo>
                <a:lnTo>
                  <a:pt x="179792" y="113665"/>
                </a:lnTo>
                <a:lnTo>
                  <a:pt x="196776" y="113665"/>
                </a:lnTo>
                <a:lnTo>
                  <a:pt x="183348" y="106680"/>
                </a:lnTo>
                <a:lnTo>
                  <a:pt x="194270" y="85852"/>
                </a:lnTo>
                <a:lnTo>
                  <a:pt x="211591" y="85852"/>
                </a:lnTo>
                <a:lnTo>
                  <a:pt x="189952" y="74676"/>
                </a:lnTo>
                <a:close/>
              </a:path>
              <a:path w="224789" h="160019">
                <a:moveTo>
                  <a:pt x="136612" y="46990"/>
                </a:moveTo>
                <a:lnTo>
                  <a:pt x="132929" y="54102"/>
                </a:lnTo>
                <a:lnTo>
                  <a:pt x="153503" y="64770"/>
                </a:lnTo>
                <a:lnTo>
                  <a:pt x="122896" y="124079"/>
                </a:lnTo>
                <a:lnTo>
                  <a:pt x="130770" y="128143"/>
                </a:lnTo>
                <a:lnTo>
                  <a:pt x="161504" y="68834"/>
                </a:lnTo>
                <a:lnTo>
                  <a:pt x="178771" y="68834"/>
                </a:lnTo>
                <a:lnTo>
                  <a:pt x="136612" y="46990"/>
                </a:lnTo>
                <a:close/>
              </a:path>
              <a:path w="224789" h="160019">
                <a:moveTo>
                  <a:pt x="196776" y="113665"/>
                </a:moveTo>
                <a:lnTo>
                  <a:pt x="179792" y="113665"/>
                </a:lnTo>
                <a:lnTo>
                  <a:pt x="204938" y="126746"/>
                </a:lnTo>
                <a:lnTo>
                  <a:pt x="208494" y="119761"/>
                </a:lnTo>
                <a:lnTo>
                  <a:pt x="196776" y="113665"/>
                </a:lnTo>
                <a:close/>
              </a:path>
              <a:path w="224789" h="160019">
                <a:moveTo>
                  <a:pt x="211591" y="85852"/>
                </a:moveTo>
                <a:lnTo>
                  <a:pt x="194270" y="85852"/>
                </a:lnTo>
                <a:lnTo>
                  <a:pt x="220940" y="99568"/>
                </a:lnTo>
                <a:lnTo>
                  <a:pt x="224623" y="92583"/>
                </a:lnTo>
                <a:lnTo>
                  <a:pt x="211591" y="85852"/>
                </a:lnTo>
                <a:close/>
              </a:path>
              <a:path w="224789" h="160019">
                <a:moveTo>
                  <a:pt x="178771" y="68834"/>
                </a:moveTo>
                <a:lnTo>
                  <a:pt x="161504" y="68834"/>
                </a:lnTo>
                <a:lnTo>
                  <a:pt x="181951" y="79502"/>
                </a:lnTo>
                <a:lnTo>
                  <a:pt x="185634" y="72390"/>
                </a:lnTo>
                <a:lnTo>
                  <a:pt x="178771" y="688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4" name="bk object 314"/>
          <p:cNvSpPr/>
          <p:nvPr/>
        </p:nvSpPr>
        <p:spPr>
          <a:xfrm>
            <a:off x="4703067" y="2636520"/>
            <a:ext cx="413003" cy="326136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5" name="bk object 315"/>
          <p:cNvSpPr/>
          <p:nvPr/>
        </p:nvSpPr>
        <p:spPr>
          <a:xfrm>
            <a:off x="4910328" y="2744723"/>
            <a:ext cx="227076" cy="230124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6" name="bk object 316"/>
          <p:cNvSpPr/>
          <p:nvPr/>
        </p:nvSpPr>
        <p:spPr>
          <a:xfrm>
            <a:off x="4793128" y="2731898"/>
            <a:ext cx="224790" cy="160020"/>
          </a:xfrm>
          <a:custGeom>
            <a:avLst/>
            <a:gdLst/>
            <a:ahLst/>
            <a:cxnLst/>
            <a:rect l="l" t="t" r="r" b="b"/>
            <a:pathLst>
              <a:path w="224789" h="160019">
                <a:moveTo>
                  <a:pt x="93009" y="71627"/>
                </a:moveTo>
                <a:lnTo>
                  <a:pt x="75671" y="71627"/>
                </a:lnTo>
                <a:lnTo>
                  <a:pt x="98404" y="83438"/>
                </a:lnTo>
                <a:lnTo>
                  <a:pt x="94975" y="109600"/>
                </a:lnTo>
                <a:lnTo>
                  <a:pt x="102595" y="113537"/>
                </a:lnTo>
                <a:lnTo>
                  <a:pt x="107933" y="75183"/>
                </a:lnTo>
                <a:lnTo>
                  <a:pt x="99928" y="75183"/>
                </a:lnTo>
                <a:lnTo>
                  <a:pt x="93009" y="71627"/>
                </a:lnTo>
                <a:close/>
              </a:path>
              <a:path w="224789" h="160019">
                <a:moveTo>
                  <a:pt x="106913" y="31623"/>
                </a:moveTo>
                <a:lnTo>
                  <a:pt x="48874" y="85725"/>
                </a:lnTo>
                <a:lnTo>
                  <a:pt x="56621" y="89662"/>
                </a:lnTo>
                <a:lnTo>
                  <a:pt x="63225" y="83565"/>
                </a:lnTo>
                <a:lnTo>
                  <a:pt x="66400" y="80517"/>
                </a:lnTo>
                <a:lnTo>
                  <a:pt x="69575" y="77342"/>
                </a:lnTo>
                <a:lnTo>
                  <a:pt x="72750" y="74422"/>
                </a:lnTo>
                <a:lnTo>
                  <a:pt x="75671" y="71627"/>
                </a:lnTo>
                <a:lnTo>
                  <a:pt x="93009" y="71627"/>
                </a:lnTo>
                <a:lnTo>
                  <a:pt x="81640" y="65786"/>
                </a:lnTo>
                <a:lnTo>
                  <a:pt x="98785" y="50673"/>
                </a:lnTo>
                <a:lnTo>
                  <a:pt x="101579" y="47878"/>
                </a:lnTo>
                <a:lnTo>
                  <a:pt x="102849" y="46481"/>
                </a:lnTo>
                <a:lnTo>
                  <a:pt x="103569" y="45762"/>
                </a:lnTo>
                <a:lnTo>
                  <a:pt x="103992" y="44703"/>
                </a:lnTo>
                <a:lnTo>
                  <a:pt x="104627" y="43687"/>
                </a:lnTo>
                <a:lnTo>
                  <a:pt x="112316" y="43687"/>
                </a:lnTo>
                <a:lnTo>
                  <a:pt x="113517" y="35051"/>
                </a:lnTo>
                <a:lnTo>
                  <a:pt x="106913" y="31623"/>
                </a:lnTo>
                <a:close/>
              </a:path>
              <a:path w="224789" h="160019">
                <a:moveTo>
                  <a:pt x="36174" y="0"/>
                </a:moveTo>
                <a:lnTo>
                  <a:pt x="2773" y="26797"/>
                </a:lnTo>
                <a:lnTo>
                  <a:pt x="0" y="42417"/>
                </a:lnTo>
                <a:lnTo>
                  <a:pt x="741" y="47116"/>
                </a:lnTo>
                <a:lnTo>
                  <a:pt x="2773" y="51942"/>
                </a:lnTo>
                <a:lnTo>
                  <a:pt x="3789" y="56387"/>
                </a:lnTo>
                <a:lnTo>
                  <a:pt x="5948" y="60325"/>
                </a:lnTo>
                <a:lnTo>
                  <a:pt x="9250" y="63626"/>
                </a:lnTo>
                <a:lnTo>
                  <a:pt x="12552" y="67055"/>
                </a:lnTo>
                <a:lnTo>
                  <a:pt x="16362" y="69723"/>
                </a:lnTo>
                <a:lnTo>
                  <a:pt x="20680" y="72008"/>
                </a:lnTo>
                <a:lnTo>
                  <a:pt x="22966" y="73278"/>
                </a:lnTo>
                <a:lnTo>
                  <a:pt x="25125" y="74167"/>
                </a:lnTo>
                <a:lnTo>
                  <a:pt x="27157" y="74929"/>
                </a:lnTo>
                <a:lnTo>
                  <a:pt x="29316" y="75691"/>
                </a:lnTo>
                <a:lnTo>
                  <a:pt x="33126" y="76707"/>
                </a:lnTo>
                <a:lnTo>
                  <a:pt x="34904" y="77215"/>
                </a:lnTo>
                <a:lnTo>
                  <a:pt x="36682" y="77597"/>
                </a:lnTo>
                <a:lnTo>
                  <a:pt x="38206" y="77977"/>
                </a:lnTo>
                <a:lnTo>
                  <a:pt x="39857" y="78231"/>
                </a:lnTo>
                <a:lnTo>
                  <a:pt x="42778" y="78486"/>
                </a:lnTo>
                <a:lnTo>
                  <a:pt x="47404" y="69595"/>
                </a:lnTo>
                <a:lnTo>
                  <a:pt x="36428" y="69595"/>
                </a:lnTo>
                <a:lnTo>
                  <a:pt x="34904" y="69214"/>
                </a:lnTo>
                <a:lnTo>
                  <a:pt x="15600" y="58038"/>
                </a:lnTo>
                <a:lnTo>
                  <a:pt x="13060" y="55244"/>
                </a:lnTo>
                <a:lnTo>
                  <a:pt x="11409" y="52197"/>
                </a:lnTo>
                <a:lnTo>
                  <a:pt x="9377" y="45338"/>
                </a:lnTo>
                <a:lnTo>
                  <a:pt x="9123" y="41655"/>
                </a:lnTo>
                <a:lnTo>
                  <a:pt x="10139" y="33781"/>
                </a:lnTo>
                <a:lnTo>
                  <a:pt x="30840" y="9651"/>
                </a:lnTo>
                <a:lnTo>
                  <a:pt x="34269" y="8381"/>
                </a:lnTo>
                <a:lnTo>
                  <a:pt x="37952" y="8000"/>
                </a:lnTo>
                <a:lnTo>
                  <a:pt x="62336" y="8000"/>
                </a:lnTo>
                <a:lnTo>
                  <a:pt x="61193" y="7238"/>
                </a:lnTo>
                <a:lnTo>
                  <a:pt x="57637" y="5461"/>
                </a:lnTo>
                <a:lnTo>
                  <a:pt x="52049" y="2539"/>
                </a:lnTo>
                <a:lnTo>
                  <a:pt x="46715" y="888"/>
                </a:lnTo>
                <a:lnTo>
                  <a:pt x="41381" y="380"/>
                </a:lnTo>
                <a:lnTo>
                  <a:pt x="36174" y="0"/>
                </a:lnTo>
                <a:close/>
              </a:path>
              <a:path w="224789" h="160019">
                <a:moveTo>
                  <a:pt x="112316" y="43687"/>
                </a:moveTo>
                <a:lnTo>
                  <a:pt x="104627" y="43687"/>
                </a:lnTo>
                <a:lnTo>
                  <a:pt x="104754" y="44195"/>
                </a:lnTo>
                <a:lnTo>
                  <a:pt x="104119" y="45212"/>
                </a:lnTo>
                <a:lnTo>
                  <a:pt x="103569" y="45762"/>
                </a:lnTo>
                <a:lnTo>
                  <a:pt x="103484" y="45974"/>
                </a:lnTo>
                <a:lnTo>
                  <a:pt x="103230" y="47498"/>
                </a:lnTo>
                <a:lnTo>
                  <a:pt x="102849" y="49022"/>
                </a:lnTo>
                <a:lnTo>
                  <a:pt x="102595" y="50926"/>
                </a:lnTo>
                <a:lnTo>
                  <a:pt x="102341" y="53212"/>
                </a:lnTo>
                <a:lnTo>
                  <a:pt x="101833" y="56895"/>
                </a:lnTo>
                <a:lnTo>
                  <a:pt x="101325" y="60832"/>
                </a:lnTo>
                <a:lnTo>
                  <a:pt x="100049" y="71627"/>
                </a:lnTo>
                <a:lnTo>
                  <a:pt x="99928" y="75183"/>
                </a:lnTo>
                <a:lnTo>
                  <a:pt x="107933" y="75183"/>
                </a:lnTo>
                <a:lnTo>
                  <a:pt x="112316" y="43687"/>
                </a:lnTo>
                <a:close/>
              </a:path>
              <a:path w="224789" h="160019">
                <a:moveTo>
                  <a:pt x="36555" y="35560"/>
                </a:moveTo>
                <a:lnTo>
                  <a:pt x="32999" y="42417"/>
                </a:lnTo>
                <a:lnTo>
                  <a:pt x="47604" y="50037"/>
                </a:lnTo>
                <a:lnTo>
                  <a:pt x="37444" y="69595"/>
                </a:lnTo>
                <a:lnTo>
                  <a:pt x="47404" y="69595"/>
                </a:lnTo>
                <a:lnTo>
                  <a:pt x="59034" y="47243"/>
                </a:lnTo>
                <a:lnTo>
                  <a:pt x="36555" y="35560"/>
                </a:lnTo>
                <a:close/>
              </a:path>
              <a:path w="224789" h="160019">
                <a:moveTo>
                  <a:pt x="104627" y="43687"/>
                </a:moveTo>
                <a:lnTo>
                  <a:pt x="103992" y="44703"/>
                </a:lnTo>
                <a:lnTo>
                  <a:pt x="103569" y="45762"/>
                </a:lnTo>
                <a:lnTo>
                  <a:pt x="104119" y="45212"/>
                </a:lnTo>
                <a:lnTo>
                  <a:pt x="104754" y="44195"/>
                </a:lnTo>
                <a:lnTo>
                  <a:pt x="104627" y="43687"/>
                </a:lnTo>
                <a:close/>
              </a:path>
              <a:path w="224789" h="160019">
                <a:moveTo>
                  <a:pt x="62336" y="8000"/>
                </a:moveTo>
                <a:lnTo>
                  <a:pt x="37952" y="8000"/>
                </a:lnTo>
                <a:lnTo>
                  <a:pt x="41889" y="8508"/>
                </a:lnTo>
                <a:lnTo>
                  <a:pt x="45699" y="8889"/>
                </a:lnTo>
                <a:lnTo>
                  <a:pt x="49763" y="10160"/>
                </a:lnTo>
                <a:lnTo>
                  <a:pt x="66654" y="22605"/>
                </a:lnTo>
                <a:lnTo>
                  <a:pt x="72496" y="17779"/>
                </a:lnTo>
                <a:lnTo>
                  <a:pt x="71226" y="15875"/>
                </a:lnTo>
                <a:lnTo>
                  <a:pt x="69321" y="13715"/>
                </a:lnTo>
                <a:lnTo>
                  <a:pt x="66781" y="11556"/>
                </a:lnTo>
                <a:lnTo>
                  <a:pt x="64241" y="9270"/>
                </a:lnTo>
                <a:lnTo>
                  <a:pt x="62336" y="8000"/>
                </a:lnTo>
                <a:close/>
              </a:path>
              <a:path w="224789" h="160019">
                <a:moveTo>
                  <a:pt x="190098" y="74675"/>
                </a:moveTo>
                <a:lnTo>
                  <a:pt x="161015" y="130810"/>
                </a:lnTo>
                <a:lnTo>
                  <a:pt x="159110" y="134365"/>
                </a:lnTo>
                <a:lnTo>
                  <a:pt x="158729" y="137413"/>
                </a:lnTo>
                <a:lnTo>
                  <a:pt x="159745" y="140080"/>
                </a:lnTo>
                <a:lnTo>
                  <a:pt x="160761" y="142620"/>
                </a:lnTo>
                <a:lnTo>
                  <a:pt x="162920" y="144779"/>
                </a:lnTo>
                <a:lnTo>
                  <a:pt x="191749" y="159638"/>
                </a:lnTo>
                <a:lnTo>
                  <a:pt x="195305" y="152653"/>
                </a:lnTo>
                <a:lnTo>
                  <a:pt x="170540" y="139826"/>
                </a:lnTo>
                <a:lnTo>
                  <a:pt x="169143" y="139064"/>
                </a:lnTo>
                <a:lnTo>
                  <a:pt x="168381" y="138429"/>
                </a:lnTo>
                <a:lnTo>
                  <a:pt x="168127" y="136778"/>
                </a:lnTo>
                <a:lnTo>
                  <a:pt x="168508" y="135762"/>
                </a:lnTo>
                <a:lnTo>
                  <a:pt x="169143" y="134365"/>
                </a:lnTo>
                <a:lnTo>
                  <a:pt x="179811" y="113791"/>
                </a:lnTo>
                <a:lnTo>
                  <a:pt x="197054" y="113791"/>
                </a:lnTo>
                <a:lnTo>
                  <a:pt x="183494" y="106806"/>
                </a:lnTo>
                <a:lnTo>
                  <a:pt x="194289" y="85851"/>
                </a:lnTo>
                <a:lnTo>
                  <a:pt x="211658" y="85851"/>
                </a:lnTo>
                <a:lnTo>
                  <a:pt x="190098" y="74675"/>
                </a:lnTo>
                <a:close/>
              </a:path>
              <a:path w="224789" h="160019">
                <a:moveTo>
                  <a:pt x="136631" y="46989"/>
                </a:moveTo>
                <a:lnTo>
                  <a:pt x="132948" y="54101"/>
                </a:lnTo>
                <a:lnTo>
                  <a:pt x="153649" y="64769"/>
                </a:lnTo>
                <a:lnTo>
                  <a:pt x="122915" y="124078"/>
                </a:lnTo>
                <a:lnTo>
                  <a:pt x="130789" y="128142"/>
                </a:lnTo>
                <a:lnTo>
                  <a:pt x="161523" y="68833"/>
                </a:lnTo>
                <a:lnTo>
                  <a:pt x="178900" y="68833"/>
                </a:lnTo>
                <a:lnTo>
                  <a:pt x="136631" y="46989"/>
                </a:lnTo>
                <a:close/>
              </a:path>
              <a:path w="224789" h="160019">
                <a:moveTo>
                  <a:pt x="197054" y="113791"/>
                </a:moveTo>
                <a:lnTo>
                  <a:pt x="179811" y="113791"/>
                </a:lnTo>
                <a:lnTo>
                  <a:pt x="204957" y="126745"/>
                </a:lnTo>
                <a:lnTo>
                  <a:pt x="208640" y="119761"/>
                </a:lnTo>
                <a:lnTo>
                  <a:pt x="197054" y="113791"/>
                </a:lnTo>
                <a:close/>
              </a:path>
              <a:path w="224789" h="160019">
                <a:moveTo>
                  <a:pt x="211658" y="85851"/>
                </a:moveTo>
                <a:lnTo>
                  <a:pt x="194289" y="85851"/>
                </a:lnTo>
                <a:lnTo>
                  <a:pt x="220959" y="99567"/>
                </a:lnTo>
                <a:lnTo>
                  <a:pt x="224642" y="92582"/>
                </a:lnTo>
                <a:lnTo>
                  <a:pt x="211658" y="85851"/>
                </a:lnTo>
                <a:close/>
              </a:path>
              <a:path w="224789" h="160019">
                <a:moveTo>
                  <a:pt x="178900" y="68833"/>
                </a:moveTo>
                <a:lnTo>
                  <a:pt x="161523" y="68833"/>
                </a:lnTo>
                <a:lnTo>
                  <a:pt x="182097" y="79501"/>
                </a:lnTo>
                <a:lnTo>
                  <a:pt x="185780" y="72389"/>
                </a:lnTo>
                <a:lnTo>
                  <a:pt x="178900" y="688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7" name="bk object 317"/>
          <p:cNvSpPr/>
          <p:nvPr/>
        </p:nvSpPr>
        <p:spPr>
          <a:xfrm>
            <a:off x="5526024" y="4378452"/>
            <a:ext cx="324612" cy="413004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8" name="bk object 318"/>
          <p:cNvSpPr/>
          <p:nvPr/>
        </p:nvSpPr>
        <p:spPr>
          <a:xfrm>
            <a:off x="5515356" y="4585722"/>
            <a:ext cx="230124" cy="227075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9" name="bk object 319"/>
          <p:cNvSpPr/>
          <p:nvPr/>
        </p:nvSpPr>
        <p:spPr>
          <a:xfrm>
            <a:off x="5597781" y="4467359"/>
            <a:ext cx="158750" cy="225425"/>
          </a:xfrm>
          <a:custGeom>
            <a:avLst/>
            <a:gdLst/>
            <a:ahLst/>
            <a:cxnLst/>
            <a:rect l="l" t="t" r="r" b="b"/>
            <a:pathLst>
              <a:path w="158750" h="225425">
                <a:moveTo>
                  <a:pt x="72644" y="49275"/>
                </a:moveTo>
                <a:lnTo>
                  <a:pt x="68707" y="57023"/>
                </a:lnTo>
                <a:lnTo>
                  <a:pt x="71882" y="60325"/>
                </a:lnTo>
                <a:lnTo>
                  <a:pt x="74930" y="63627"/>
                </a:lnTo>
                <a:lnTo>
                  <a:pt x="77978" y="66802"/>
                </a:lnTo>
                <a:lnTo>
                  <a:pt x="81153" y="69977"/>
                </a:lnTo>
                <a:lnTo>
                  <a:pt x="84074" y="73025"/>
                </a:lnTo>
                <a:lnTo>
                  <a:pt x="86868" y="76073"/>
                </a:lnTo>
                <a:lnTo>
                  <a:pt x="75311" y="98806"/>
                </a:lnTo>
                <a:lnTo>
                  <a:pt x="47535" y="98806"/>
                </a:lnTo>
                <a:lnTo>
                  <a:pt x="45212" y="103378"/>
                </a:lnTo>
                <a:lnTo>
                  <a:pt x="123825" y="113537"/>
                </a:lnTo>
                <a:lnTo>
                  <a:pt x="127254" y="106806"/>
                </a:lnTo>
                <a:lnTo>
                  <a:pt x="125325" y="104775"/>
                </a:lnTo>
                <a:lnTo>
                  <a:pt x="114554" y="104775"/>
                </a:lnTo>
                <a:lnTo>
                  <a:pt x="113665" y="104267"/>
                </a:lnTo>
                <a:lnTo>
                  <a:pt x="112809" y="103489"/>
                </a:lnTo>
                <a:lnTo>
                  <a:pt x="111379" y="103250"/>
                </a:lnTo>
                <a:lnTo>
                  <a:pt x="107950" y="102743"/>
                </a:lnTo>
                <a:lnTo>
                  <a:pt x="105663" y="102489"/>
                </a:lnTo>
                <a:lnTo>
                  <a:pt x="97917" y="101473"/>
                </a:lnTo>
                <a:lnTo>
                  <a:pt x="93725" y="101092"/>
                </a:lnTo>
                <a:lnTo>
                  <a:pt x="89535" y="100584"/>
                </a:lnTo>
                <a:lnTo>
                  <a:pt x="86106" y="100330"/>
                </a:lnTo>
                <a:lnTo>
                  <a:pt x="83566" y="100203"/>
                </a:lnTo>
                <a:lnTo>
                  <a:pt x="84274" y="98806"/>
                </a:lnTo>
                <a:lnTo>
                  <a:pt x="75311" y="98806"/>
                </a:lnTo>
                <a:lnTo>
                  <a:pt x="49149" y="95631"/>
                </a:lnTo>
                <a:lnTo>
                  <a:pt x="85883" y="95631"/>
                </a:lnTo>
                <a:lnTo>
                  <a:pt x="92837" y="81915"/>
                </a:lnTo>
                <a:lnTo>
                  <a:pt x="103625" y="81915"/>
                </a:lnTo>
                <a:lnTo>
                  <a:pt x="72644" y="49275"/>
                </a:lnTo>
                <a:close/>
              </a:path>
              <a:path w="158750" h="225425">
                <a:moveTo>
                  <a:pt x="112809" y="103489"/>
                </a:moveTo>
                <a:lnTo>
                  <a:pt x="113665" y="104267"/>
                </a:lnTo>
                <a:lnTo>
                  <a:pt x="114554" y="104775"/>
                </a:lnTo>
                <a:lnTo>
                  <a:pt x="115188" y="104775"/>
                </a:lnTo>
                <a:lnTo>
                  <a:pt x="114173" y="104012"/>
                </a:lnTo>
                <a:lnTo>
                  <a:pt x="112903" y="103505"/>
                </a:lnTo>
                <a:close/>
              </a:path>
              <a:path w="158750" h="225425">
                <a:moveTo>
                  <a:pt x="103625" y="81915"/>
                </a:moveTo>
                <a:lnTo>
                  <a:pt x="92837" y="81915"/>
                </a:lnTo>
                <a:lnTo>
                  <a:pt x="108076" y="98933"/>
                </a:lnTo>
                <a:lnTo>
                  <a:pt x="109600" y="100330"/>
                </a:lnTo>
                <a:lnTo>
                  <a:pt x="112268" y="102997"/>
                </a:lnTo>
                <a:lnTo>
                  <a:pt x="112809" y="103489"/>
                </a:lnTo>
                <a:lnTo>
                  <a:pt x="114173" y="104012"/>
                </a:lnTo>
                <a:lnTo>
                  <a:pt x="115188" y="104775"/>
                </a:lnTo>
                <a:lnTo>
                  <a:pt x="125325" y="104775"/>
                </a:lnTo>
                <a:lnTo>
                  <a:pt x="103625" y="81915"/>
                </a:lnTo>
                <a:close/>
              </a:path>
              <a:path w="158750" h="225425">
                <a:moveTo>
                  <a:pt x="143106" y="9143"/>
                </a:moveTo>
                <a:lnTo>
                  <a:pt x="116332" y="9143"/>
                </a:lnTo>
                <a:lnTo>
                  <a:pt x="124206" y="10160"/>
                </a:lnTo>
                <a:lnTo>
                  <a:pt x="128270" y="11430"/>
                </a:lnTo>
                <a:lnTo>
                  <a:pt x="132587" y="13589"/>
                </a:lnTo>
                <a:lnTo>
                  <a:pt x="136651" y="15748"/>
                </a:lnTo>
                <a:lnTo>
                  <a:pt x="140081" y="18161"/>
                </a:lnTo>
                <a:lnTo>
                  <a:pt x="142748" y="21081"/>
                </a:lnTo>
                <a:lnTo>
                  <a:pt x="145415" y="23875"/>
                </a:lnTo>
                <a:lnTo>
                  <a:pt x="150153" y="38608"/>
                </a:lnTo>
                <a:lnTo>
                  <a:pt x="149479" y="45466"/>
                </a:lnTo>
                <a:lnTo>
                  <a:pt x="148209" y="49530"/>
                </a:lnTo>
                <a:lnTo>
                  <a:pt x="146050" y="53593"/>
                </a:lnTo>
                <a:lnTo>
                  <a:pt x="144653" y="56515"/>
                </a:lnTo>
                <a:lnTo>
                  <a:pt x="143001" y="58928"/>
                </a:lnTo>
                <a:lnTo>
                  <a:pt x="139700" y="62737"/>
                </a:lnTo>
                <a:lnTo>
                  <a:pt x="137922" y="64643"/>
                </a:lnTo>
                <a:lnTo>
                  <a:pt x="135890" y="66421"/>
                </a:lnTo>
                <a:lnTo>
                  <a:pt x="140716" y="72390"/>
                </a:lnTo>
                <a:lnTo>
                  <a:pt x="142748" y="70993"/>
                </a:lnTo>
                <a:lnTo>
                  <a:pt x="144780" y="69087"/>
                </a:lnTo>
                <a:lnTo>
                  <a:pt x="147053" y="66421"/>
                </a:lnTo>
                <a:lnTo>
                  <a:pt x="149225" y="64008"/>
                </a:lnTo>
                <a:lnTo>
                  <a:pt x="158158" y="35179"/>
                </a:lnTo>
                <a:lnTo>
                  <a:pt x="157607" y="30987"/>
                </a:lnTo>
                <a:lnTo>
                  <a:pt x="154305" y="21843"/>
                </a:lnTo>
                <a:lnTo>
                  <a:pt x="151892" y="17780"/>
                </a:lnTo>
                <a:lnTo>
                  <a:pt x="148462" y="14224"/>
                </a:lnTo>
                <a:lnTo>
                  <a:pt x="145161" y="10668"/>
                </a:lnTo>
                <a:lnTo>
                  <a:pt x="143106" y="9143"/>
                </a:lnTo>
                <a:close/>
              </a:path>
              <a:path w="158750" h="225425">
                <a:moveTo>
                  <a:pt x="115697" y="0"/>
                </a:moveTo>
                <a:lnTo>
                  <a:pt x="110744" y="762"/>
                </a:lnTo>
                <a:lnTo>
                  <a:pt x="106045" y="2793"/>
                </a:lnTo>
                <a:lnTo>
                  <a:pt x="101473" y="3937"/>
                </a:lnTo>
                <a:lnTo>
                  <a:pt x="97536" y="6223"/>
                </a:lnTo>
                <a:lnTo>
                  <a:pt x="94361" y="9525"/>
                </a:lnTo>
                <a:lnTo>
                  <a:pt x="91059" y="12700"/>
                </a:lnTo>
                <a:lnTo>
                  <a:pt x="88265" y="16637"/>
                </a:lnTo>
                <a:lnTo>
                  <a:pt x="86035" y="21081"/>
                </a:lnTo>
                <a:lnTo>
                  <a:pt x="84836" y="23241"/>
                </a:lnTo>
                <a:lnTo>
                  <a:pt x="80391" y="38608"/>
                </a:lnTo>
                <a:lnTo>
                  <a:pt x="79883" y="41656"/>
                </a:lnTo>
                <a:lnTo>
                  <a:pt x="79756" y="43180"/>
                </a:lnTo>
                <a:lnTo>
                  <a:pt x="111251" y="59181"/>
                </a:lnTo>
                <a:lnTo>
                  <a:pt x="117031" y="47752"/>
                </a:lnTo>
                <a:lnTo>
                  <a:pt x="108331" y="47752"/>
                </a:lnTo>
                <a:lnTo>
                  <a:pt x="88646" y="37718"/>
                </a:lnTo>
                <a:lnTo>
                  <a:pt x="116332" y="9143"/>
                </a:lnTo>
                <a:lnTo>
                  <a:pt x="143106" y="9143"/>
                </a:lnTo>
                <a:lnTo>
                  <a:pt x="141224" y="7747"/>
                </a:lnTo>
                <a:lnTo>
                  <a:pt x="136525" y="5334"/>
                </a:lnTo>
                <a:lnTo>
                  <a:pt x="131191" y="2667"/>
                </a:lnTo>
                <a:lnTo>
                  <a:pt x="125984" y="1016"/>
                </a:lnTo>
                <a:lnTo>
                  <a:pt x="115697" y="0"/>
                </a:lnTo>
                <a:close/>
              </a:path>
              <a:path w="158750" h="225425">
                <a:moveTo>
                  <a:pt x="115824" y="33020"/>
                </a:moveTo>
                <a:lnTo>
                  <a:pt x="108331" y="47752"/>
                </a:lnTo>
                <a:lnTo>
                  <a:pt x="117031" y="47752"/>
                </a:lnTo>
                <a:lnTo>
                  <a:pt x="122682" y="36575"/>
                </a:lnTo>
                <a:lnTo>
                  <a:pt x="115824" y="33020"/>
                </a:lnTo>
                <a:close/>
              </a:path>
              <a:path w="158750" h="225425">
                <a:moveTo>
                  <a:pt x="72432" y="184023"/>
                </a:moveTo>
                <a:lnTo>
                  <a:pt x="52832" y="184023"/>
                </a:lnTo>
                <a:lnTo>
                  <a:pt x="73787" y="194691"/>
                </a:lnTo>
                <a:lnTo>
                  <a:pt x="60198" y="221487"/>
                </a:lnTo>
                <a:lnTo>
                  <a:pt x="67310" y="225171"/>
                </a:lnTo>
                <a:lnTo>
                  <a:pt x="84962" y="190373"/>
                </a:lnTo>
                <a:lnTo>
                  <a:pt x="72432" y="184023"/>
                </a:lnTo>
                <a:close/>
              </a:path>
              <a:path w="158750" h="225425">
                <a:moveTo>
                  <a:pt x="42859" y="169037"/>
                </a:moveTo>
                <a:lnTo>
                  <a:pt x="22606" y="169037"/>
                </a:lnTo>
                <a:lnTo>
                  <a:pt x="23622" y="169291"/>
                </a:lnTo>
                <a:lnTo>
                  <a:pt x="25019" y="170053"/>
                </a:lnTo>
                <a:lnTo>
                  <a:pt x="45720" y="180467"/>
                </a:lnTo>
                <a:lnTo>
                  <a:pt x="32893" y="205740"/>
                </a:lnTo>
                <a:lnTo>
                  <a:pt x="40005" y="209296"/>
                </a:lnTo>
                <a:lnTo>
                  <a:pt x="52832" y="184023"/>
                </a:lnTo>
                <a:lnTo>
                  <a:pt x="72432" y="184023"/>
                </a:lnTo>
                <a:lnTo>
                  <a:pt x="42859" y="169037"/>
                </a:lnTo>
                <a:close/>
              </a:path>
              <a:path w="158750" h="225425">
                <a:moveTo>
                  <a:pt x="21844" y="159639"/>
                </a:moveTo>
                <a:lnTo>
                  <a:pt x="16763" y="161671"/>
                </a:lnTo>
                <a:lnTo>
                  <a:pt x="14605" y="163830"/>
                </a:lnTo>
                <a:lnTo>
                  <a:pt x="12954" y="167131"/>
                </a:lnTo>
                <a:lnTo>
                  <a:pt x="0" y="192786"/>
                </a:lnTo>
                <a:lnTo>
                  <a:pt x="6985" y="196342"/>
                </a:lnTo>
                <a:lnTo>
                  <a:pt x="19558" y="171323"/>
                </a:lnTo>
                <a:lnTo>
                  <a:pt x="20320" y="170053"/>
                </a:lnTo>
                <a:lnTo>
                  <a:pt x="20955" y="169291"/>
                </a:lnTo>
                <a:lnTo>
                  <a:pt x="22606" y="169037"/>
                </a:lnTo>
                <a:lnTo>
                  <a:pt x="42859" y="169037"/>
                </a:lnTo>
                <a:lnTo>
                  <a:pt x="28575" y="161798"/>
                </a:lnTo>
                <a:lnTo>
                  <a:pt x="24892" y="160020"/>
                </a:lnTo>
                <a:lnTo>
                  <a:pt x="21844" y="159639"/>
                </a:lnTo>
                <a:close/>
              </a:path>
              <a:path w="158750" h="225425">
                <a:moveTo>
                  <a:pt x="34925" y="123698"/>
                </a:moveTo>
                <a:lnTo>
                  <a:pt x="30987" y="131572"/>
                </a:lnTo>
                <a:lnTo>
                  <a:pt x="90550" y="161798"/>
                </a:lnTo>
                <a:lnTo>
                  <a:pt x="80010" y="182372"/>
                </a:lnTo>
                <a:lnTo>
                  <a:pt x="87122" y="186055"/>
                </a:lnTo>
                <a:lnTo>
                  <a:pt x="103500" y="153797"/>
                </a:lnTo>
                <a:lnTo>
                  <a:pt x="94487" y="153797"/>
                </a:lnTo>
                <a:lnTo>
                  <a:pt x="34925" y="123698"/>
                </a:lnTo>
                <a:close/>
              </a:path>
              <a:path w="158750" h="225425">
                <a:moveTo>
                  <a:pt x="105029" y="133096"/>
                </a:moveTo>
                <a:lnTo>
                  <a:pt x="94487" y="153797"/>
                </a:lnTo>
                <a:lnTo>
                  <a:pt x="103500" y="153797"/>
                </a:lnTo>
                <a:lnTo>
                  <a:pt x="112141" y="136779"/>
                </a:lnTo>
                <a:lnTo>
                  <a:pt x="105029" y="133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0" name="bk object 320"/>
          <p:cNvSpPr/>
          <p:nvPr/>
        </p:nvSpPr>
        <p:spPr>
          <a:xfrm>
            <a:off x="6764405" y="742957"/>
            <a:ext cx="2022475" cy="1329055"/>
          </a:xfrm>
          <a:custGeom>
            <a:avLst/>
            <a:gdLst/>
            <a:ahLst/>
            <a:cxnLst/>
            <a:rect l="l" t="t" r="r" b="b"/>
            <a:pathLst>
              <a:path w="2022475" h="1329055">
                <a:moveTo>
                  <a:pt x="0" y="1328674"/>
                </a:moveTo>
                <a:lnTo>
                  <a:pt x="2022475" y="1328674"/>
                </a:lnTo>
                <a:lnTo>
                  <a:pt x="2022475" y="0"/>
                </a:lnTo>
                <a:lnTo>
                  <a:pt x="0" y="0"/>
                </a:lnTo>
                <a:lnTo>
                  <a:pt x="0" y="1328674"/>
                </a:lnTo>
                <a:close/>
              </a:path>
            </a:pathLst>
          </a:custGeom>
          <a:solidFill>
            <a:srgbClr val="4F81BC">
              <a:alpha val="3294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1" name="bk object 321"/>
          <p:cNvSpPr/>
          <p:nvPr/>
        </p:nvSpPr>
        <p:spPr>
          <a:xfrm>
            <a:off x="6867147" y="868685"/>
            <a:ext cx="265175" cy="265175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2" name="bk object 322"/>
          <p:cNvSpPr/>
          <p:nvPr/>
        </p:nvSpPr>
        <p:spPr>
          <a:xfrm>
            <a:off x="6867147" y="1069854"/>
            <a:ext cx="265175" cy="265175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3" name="bk object 323"/>
          <p:cNvSpPr/>
          <p:nvPr/>
        </p:nvSpPr>
        <p:spPr>
          <a:xfrm>
            <a:off x="6880863" y="1458474"/>
            <a:ext cx="260603" cy="265175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4" name="bk object 324"/>
          <p:cNvSpPr/>
          <p:nvPr/>
        </p:nvSpPr>
        <p:spPr>
          <a:xfrm>
            <a:off x="6880863" y="1655065"/>
            <a:ext cx="260603" cy="265175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5" name="bk object 325"/>
          <p:cNvSpPr/>
          <p:nvPr/>
        </p:nvSpPr>
        <p:spPr>
          <a:xfrm>
            <a:off x="6876291" y="1271023"/>
            <a:ext cx="265175" cy="265175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tx1"/>
                </a:solidFill>
                <a:latin typeface="Malgun Gothic"/>
                <a:cs typeface="Malgun Gothic"/>
              </a:defRPr>
            </a:lvl1pPr>
          </a:lstStyle>
          <a:p>
            <a:pPr marL="12700">
              <a:lnSpc>
                <a:spcPts val="905"/>
              </a:lnSpc>
            </a:pPr>
            <a:r>
              <a:rPr spc="-30" dirty="0">
                <a:solidFill>
                  <a:srgbClr val="FFFFFF"/>
                </a:solidFill>
              </a:rPr>
              <a:t>청춘페스티벌</a:t>
            </a:r>
            <a:r>
              <a:rPr spc="-170" dirty="0">
                <a:solidFill>
                  <a:srgbClr val="FFFFFF"/>
                </a:solidFill>
              </a:rPr>
              <a:t> </a:t>
            </a:r>
            <a:r>
              <a:rPr spc="70" dirty="0">
                <a:solidFill>
                  <a:srgbClr val="FFFFFF"/>
                </a:solidFill>
                <a:latin typeface="Gill Sans MT"/>
                <a:cs typeface="Gill Sans MT"/>
              </a:rPr>
              <a:t>2014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 Narrow"/>
                <a:cs typeface="Arial Narrow"/>
              </a:defRPr>
            </a:lvl1pPr>
          </a:lstStyle>
          <a:p>
            <a:pPr marL="127000">
              <a:lnSpc>
                <a:spcPts val="1325"/>
              </a:lnSpc>
            </a:pPr>
            <a:fld id="{81D60167-4931-47E6-BA6A-407CBD079E47}" type="slidenum">
              <a:rPr dirty="0">
                <a:latin typeface="Malgun Gothic"/>
                <a:cs typeface="Malgun Gothic"/>
              </a:rPr>
              <a:pPr marL="127000">
                <a:lnSpc>
                  <a:spcPts val="1325"/>
                </a:lnSpc>
              </a:pPr>
              <a:t>‹#›</a:t>
            </a:fld>
            <a:endParaRPr dirty="0">
              <a:latin typeface="Malgun Gothic"/>
              <a:cs typeface="Malgun Gothic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0550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tx1"/>
                </a:solidFill>
                <a:latin typeface="Malgun Gothic"/>
                <a:cs typeface="Malgun Gothic"/>
              </a:defRPr>
            </a:lvl1pPr>
          </a:lstStyle>
          <a:p>
            <a:pPr marL="12700">
              <a:lnSpc>
                <a:spcPts val="905"/>
              </a:lnSpc>
            </a:pPr>
            <a:r>
              <a:rPr spc="-30" dirty="0">
                <a:solidFill>
                  <a:srgbClr val="FFFFFF"/>
                </a:solidFill>
              </a:rPr>
              <a:t>청춘페스티벌</a:t>
            </a:r>
            <a:r>
              <a:rPr spc="-170" dirty="0">
                <a:solidFill>
                  <a:srgbClr val="FFFFFF"/>
                </a:solidFill>
              </a:rPr>
              <a:t> </a:t>
            </a:r>
            <a:r>
              <a:rPr spc="70" dirty="0">
                <a:solidFill>
                  <a:srgbClr val="FFFFFF"/>
                </a:solidFill>
                <a:latin typeface="Gill Sans MT"/>
                <a:cs typeface="Gill Sans MT"/>
              </a:rPr>
              <a:t>2014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 Narrow"/>
                <a:cs typeface="Arial Narrow"/>
              </a:defRPr>
            </a:lvl1pPr>
          </a:lstStyle>
          <a:p>
            <a:pPr marL="127000">
              <a:lnSpc>
                <a:spcPts val="1325"/>
              </a:lnSpc>
            </a:pPr>
            <a:fld id="{81D60167-4931-47E6-BA6A-407CBD079E47}" type="slidenum">
              <a:rPr dirty="0">
                <a:latin typeface="Malgun Gothic"/>
                <a:cs typeface="Malgun Gothic"/>
              </a:rPr>
              <a:pPr marL="127000">
                <a:lnSpc>
                  <a:spcPts val="1325"/>
                </a:lnSpc>
              </a:pPr>
              <a:t>‹#›</a:t>
            </a:fld>
            <a:endParaRPr dirty="0">
              <a:latin typeface="Malgun Gothic"/>
              <a:cs typeface="Malgun Gothic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947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tx1"/>
                </a:solidFill>
                <a:latin typeface="Malgun Gothic"/>
                <a:cs typeface="Malgun Gothic"/>
              </a:defRPr>
            </a:lvl1pPr>
          </a:lstStyle>
          <a:p>
            <a:pPr marL="12700">
              <a:lnSpc>
                <a:spcPts val="905"/>
              </a:lnSpc>
            </a:pPr>
            <a:r>
              <a:rPr spc="-30" dirty="0">
                <a:solidFill>
                  <a:srgbClr val="FFFFFF"/>
                </a:solidFill>
              </a:rPr>
              <a:t>청춘페스티벌</a:t>
            </a:r>
            <a:r>
              <a:rPr spc="-170" dirty="0">
                <a:solidFill>
                  <a:srgbClr val="FFFFFF"/>
                </a:solidFill>
              </a:rPr>
              <a:t> </a:t>
            </a:r>
            <a:r>
              <a:rPr spc="70" dirty="0">
                <a:solidFill>
                  <a:srgbClr val="FFFFFF"/>
                </a:solidFill>
                <a:latin typeface="Gill Sans MT"/>
                <a:cs typeface="Gill Sans MT"/>
              </a:rPr>
              <a:t>2014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 Narrow"/>
                <a:cs typeface="Arial Narrow"/>
              </a:defRPr>
            </a:lvl1pPr>
          </a:lstStyle>
          <a:p>
            <a:pPr marL="127000">
              <a:lnSpc>
                <a:spcPts val="1325"/>
              </a:lnSpc>
            </a:pPr>
            <a:fld id="{81D60167-4931-47E6-BA6A-407CBD079E47}" type="slidenum">
              <a:rPr dirty="0">
                <a:latin typeface="Malgun Gothic"/>
                <a:cs typeface="Malgun Gothic"/>
              </a:rPr>
              <a:pPr marL="127000">
                <a:lnSpc>
                  <a:spcPts val="1325"/>
                </a:lnSpc>
              </a:pPr>
              <a:t>‹#›</a:t>
            </a:fld>
            <a:endParaRPr dirty="0">
              <a:latin typeface="Malgun Gothic"/>
              <a:cs typeface="Malgun Gothic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4398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912" y="466984"/>
            <a:ext cx="8228177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4981" y="2329313"/>
            <a:ext cx="823404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06580" y="6554216"/>
            <a:ext cx="903605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1" i="0">
                <a:solidFill>
                  <a:schemeClr val="tx1"/>
                </a:solidFill>
                <a:latin typeface="Malgun Gothic"/>
                <a:cs typeface="Malgun Gothic"/>
              </a:defRPr>
            </a:lvl1pPr>
          </a:lstStyle>
          <a:p>
            <a:pPr marL="12700">
              <a:lnSpc>
                <a:spcPts val="905"/>
              </a:lnSpc>
            </a:pPr>
            <a:r>
              <a:rPr spc="-30" dirty="0">
                <a:solidFill>
                  <a:srgbClr val="FFFFFF"/>
                </a:solidFill>
              </a:rPr>
              <a:t>청춘페스티벌</a:t>
            </a:r>
            <a:r>
              <a:rPr spc="-170" dirty="0">
                <a:solidFill>
                  <a:srgbClr val="FFFFFF"/>
                </a:solidFill>
              </a:rPr>
              <a:t> </a:t>
            </a:r>
            <a:r>
              <a:rPr spc="70" dirty="0">
                <a:solidFill>
                  <a:srgbClr val="FFFFFF"/>
                </a:solidFill>
                <a:latin typeface="Gill Sans MT"/>
                <a:cs typeface="Gill Sans MT"/>
              </a:rPr>
              <a:t>2014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3" y="6377946"/>
            <a:ext cx="210311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83779" y="6460648"/>
            <a:ext cx="236854" cy="5001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 Narrow"/>
                <a:cs typeface="Arial Narrow"/>
              </a:defRPr>
            </a:lvl1pPr>
          </a:lstStyle>
          <a:p>
            <a:pPr marL="127000">
              <a:lnSpc>
                <a:spcPts val="1325"/>
              </a:lnSpc>
            </a:pPr>
            <a:fld id="{81D60167-4931-47E6-BA6A-407CBD079E47}" type="slidenum">
              <a:rPr dirty="0">
                <a:latin typeface="Malgun Gothic"/>
                <a:cs typeface="Malgun Gothic"/>
              </a:rPr>
              <a:pPr marL="127000">
                <a:lnSpc>
                  <a:spcPts val="1325"/>
                </a:lnSpc>
              </a:pPr>
              <a:t>‹#›</a:t>
            </a:fld>
            <a:endParaRPr dirty="0">
              <a:latin typeface="Malgun Gothic"/>
              <a:cs typeface="Malgun Gothic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191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3" Type="http://schemas.openxmlformats.org/officeDocument/2006/relationships/image" Target="../media/image106.pn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17" Type="http://schemas.openxmlformats.org/officeDocument/2006/relationships/image" Target="../media/image119.png"/><Relationship Id="rId2" Type="http://schemas.openxmlformats.org/officeDocument/2006/relationships/image" Target="../media/image105.png"/><Relationship Id="rId16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13.png"/><Relationship Id="rId5" Type="http://schemas.openxmlformats.org/officeDocument/2006/relationships/image" Target="../media/image108.png"/><Relationship Id="rId15" Type="http://schemas.openxmlformats.org/officeDocument/2006/relationships/image" Target="../media/image117.png"/><Relationship Id="rId10" Type="http://schemas.openxmlformats.org/officeDocument/2006/relationships/image" Target="../media/image112.png"/><Relationship Id="rId4" Type="http://schemas.openxmlformats.org/officeDocument/2006/relationships/image" Target="../media/image107.png"/><Relationship Id="rId9" Type="http://schemas.openxmlformats.org/officeDocument/2006/relationships/image" Target="../media/image111.png"/><Relationship Id="rId14" Type="http://schemas.openxmlformats.org/officeDocument/2006/relationships/image" Target="../media/image1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8489442" y="6442862"/>
            <a:ext cx="11811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spc="180" dirty="0">
                <a:solidFill>
                  <a:srgbClr val="888888"/>
                </a:solidFill>
                <a:latin typeface="RIX 모던고딕"/>
                <a:cs typeface="Arial Narrow"/>
              </a:rPr>
              <a:t>1</a:t>
            </a:r>
            <a:endParaRPr sz="1200" dirty="0">
              <a:solidFill>
                <a:prstClr val="black"/>
              </a:solidFill>
              <a:latin typeface="RIX 모던고딕"/>
              <a:cs typeface="Arial Narro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9832" y="5589240"/>
            <a:ext cx="3528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spc="-120" dirty="0" smtClean="0">
                <a:latin typeface="HY울릉도M" pitchFamily="18" charset="-127"/>
                <a:ea typeface="HY울릉도M" pitchFamily="18" charset="-127"/>
                <a:cs typeface="Malgun Gothic"/>
              </a:rPr>
              <a:t>2017</a:t>
            </a:r>
            <a:r>
              <a:rPr lang="ko-KR" altLang="en-US" b="1" spc="-120" dirty="0" smtClean="0">
                <a:latin typeface="HY울릉도M" pitchFamily="18" charset="-127"/>
                <a:ea typeface="HY울릉도M" pitchFamily="18" charset="-127"/>
                <a:cs typeface="Malgun Gothic"/>
              </a:rPr>
              <a:t>년 </a:t>
            </a:r>
            <a:r>
              <a:rPr lang="en-US" altLang="ko-KR" b="1" spc="-120" dirty="0" smtClean="0">
                <a:latin typeface="HY울릉도M" pitchFamily="18" charset="-127"/>
                <a:ea typeface="HY울릉도M" pitchFamily="18" charset="-127"/>
                <a:cs typeface="Malgun Gothic"/>
              </a:rPr>
              <a:t>7</a:t>
            </a:r>
            <a:r>
              <a:rPr lang="ko-KR" altLang="en-US" b="1" spc="-120" dirty="0" smtClean="0">
                <a:latin typeface="HY울릉도M" pitchFamily="18" charset="-127"/>
                <a:ea typeface="HY울릉도M" pitchFamily="18" charset="-127"/>
                <a:cs typeface="Malgun Gothic"/>
              </a:rPr>
              <a:t>월 </a:t>
            </a:r>
            <a:r>
              <a:rPr lang="en-US" altLang="ko-KR" b="1" spc="-120" dirty="0" smtClean="0">
                <a:latin typeface="HY울릉도M" pitchFamily="18" charset="-127"/>
                <a:ea typeface="HY울릉도M" pitchFamily="18" charset="-127"/>
                <a:cs typeface="Malgun Gothic"/>
              </a:rPr>
              <a:t>14(</a:t>
            </a:r>
            <a:r>
              <a:rPr lang="ko-KR" altLang="en-US" b="1" spc="-120" dirty="0" smtClean="0">
                <a:latin typeface="HY울릉도M" pitchFamily="18" charset="-127"/>
                <a:ea typeface="HY울릉도M" pitchFamily="18" charset="-127"/>
                <a:cs typeface="Malgun Gothic"/>
              </a:rPr>
              <a:t>금</a:t>
            </a:r>
            <a:r>
              <a:rPr lang="en-US" altLang="ko-KR" b="1" spc="-120" dirty="0" smtClean="0">
                <a:latin typeface="HY울릉도M" pitchFamily="18" charset="-127"/>
                <a:ea typeface="HY울릉도M" pitchFamily="18" charset="-127"/>
                <a:cs typeface="Malgun Gothic"/>
              </a:rPr>
              <a:t>)~7</a:t>
            </a:r>
            <a:r>
              <a:rPr lang="ko-KR" altLang="en-US" b="1" spc="-120" dirty="0" smtClean="0">
                <a:latin typeface="HY울릉도M" pitchFamily="18" charset="-127"/>
                <a:ea typeface="HY울릉도M" pitchFamily="18" charset="-127"/>
                <a:cs typeface="Malgun Gothic"/>
              </a:rPr>
              <a:t>월</a:t>
            </a:r>
            <a:r>
              <a:rPr lang="en-US" altLang="ko-KR" b="1" spc="-120" dirty="0" smtClean="0">
                <a:latin typeface="HY울릉도M" pitchFamily="18" charset="-127"/>
                <a:ea typeface="HY울릉도M" pitchFamily="18" charset="-127"/>
                <a:cs typeface="Malgun Gothic"/>
              </a:rPr>
              <a:t>16(</a:t>
            </a:r>
            <a:r>
              <a:rPr lang="ko-KR" altLang="en-US" b="1" spc="-120" dirty="0" smtClean="0">
                <a:latin typeface="HY울릉도M" pitchFamily="18" charset="-127"/>
                <a:ea typeface="HY울릉도M" pitchFamily="18" charset="-127"/>
                <a:cs typeface="Malgun Gothic"/>
              </a:rPr>
              <a:t>일</a:t>
            </a:r>
            <a:r>
              <a:rPr lang="en-US" altLang="ko-KR" b="1" spc="-120" dirty="0" smtClean="0">
                <a:latin typeface="HY울릉도M" pitchFamily="18" charset="-127"/>
                <a:ea typeface="HY울릉도M" pitchFamily="18" charset="-127"/>
                <a:cs typeface="Malgun Gothic"/>
              </a:rPr>
              <a:t>)</a:t>
            </a:r>
          </a:p>
          <a:p>
            <a:r>
              <a:rPr lang="ko-KR" altLang="en-US" b="1" spc="-120" dirty="0" err="1" smtClean="0">
                <a:latin typeface="HY울릉도M" pitchFamily="18" charset="-127"/>
                <a:ea typeface="HY울릉도M" pitchFamily="18" charset="-127"/>
                <a:cs typeface="Malgun Gothic"/>
              </a:rPr>
              <a:t>고양어울림누리</a:t>
            </a:r>
            <a:r>
              <a:rPr lang="ko-KR" altLang="en-US" b="1" spc="-120" dirty="0" smtClean="0">
                <a:latin typeface="HY울릉도M" pitchFamily="18" charset="-127"/>
                <a:ea typeface="HY울릉도M" pitchFamily="18" charset="-127"/>
                <a:cs typeface="Malgun Gothic"/>
              </a:rPr>
              <a:t>  </a:t>
            </a:r>
            <a:r>
              <a:rPr lang="ko-KR" altLang="en-US" b="1" spc="-120" dirty="0" err="1" smtClean="0">
                <a:latin typeface="HY울릉도M" pitchFamily="18" charset="-127"/>
                <a:ea typeface="HY울릉도M" pitchFamily="18" charset="-127"/>
                <a:cs typeface="Malgun Gothic"/>
              </a:rPr>
              <a:t>어울림극장</a:t>
            </a:r>
            <a:endParaRPr lang="ko-KR" altLang="en-US" b="1" spc="-120" dirty="0">
              <a:latin typeface="HY울릉도M" pitchFamily="18" charset="-127"/>
              <a:ea typeface="HY울릉도M" pitchFamily="18" charset="-127"/>
              <a:cs typeface="Malgun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39652" y="2276872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/>
            <a:r>
              <a:rPr lang="ko-KR" altLang="en-US" sz="2000" b="1" spc="-120" dirty="0" smtClean="0">
                <a:latin typeface="Malgun Gothic"/>
                <a:ea typeface="+mj-ea"/>
                <a:cs typeface="Malgun Gothic"/>
              </a:rPr>
              <a:t>고양문화재단 지역예술문화 문화확산 프로젝트</a:t>
            </a:r>
            <a:r>
              <a:rPr lang="en-US" altLang="ko-KR" sz="2000" b="1" spc="-120" dirty="0" smtClean="0">
                <a:latin typeface="Malgun Gothic"/>
                <a:ea typeface="+mj-ea"/>
                <a:cs typeface="Malgun Gothic"/>
              </a:rPr>
              <a:t> </a:t>
            </a:r>
            <a:endParaRPr lang="ko-KR" altLang="en-US" sz="2000" b="1" spc="-120" dirty="0">
              <a:latin typeface="Malgun Gothic"/>
              <a:ea typeface="+mj-ea"/>
              <a:cs typeface="Malgun Gothic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14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그룹 1"/>
          <p:cNvGrpSpPr/>
          <p:nvPr/>
        </p:nvGrpSpPr>
        <p:grpSpPr>
          <a:xfrm>
            <a:off x="1115616" y="3429000"/>
            <a:ext cx="6840123" cy="923330"/>
            <a:chOff x="1931173" y="2505670"/>
            <a:chExt cx="5688632" cy="923330"/>
          </a:xfrm>
        </p:grpSpPr>
        <p:sp>
          <p:nvSpPr>
            <p:cNvPr id="11" name="TextBox 10"/>
            <p:cNvSpPr txBox="1"/>
            <p:nvPr/>
          </p:nvSpPr>
          <p:spPr>
            <a:xfrm>
              <a:off x="1931173" y="2577678"/>
              <a:ext cx="56886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dirty="0" smtClean="0">
                  <a:latin typeface="-구름B" panose="02030504000101010101" pitchFamily="18" charset="-127"/>
                  <a:ea typeface="-구름B" panose="02030504000101010101" pitchFamily="18" charset="-127"/>
                </a:rPr>
                <a:t>시민참여 뮤지컬</a:t>
              </a:r>
              <a:endParaRPr lang="ko-KR" altLang="en-US" sz="5400" dirty="0">
                <a:ln w="28575">
                  <a:solidFill>
                    <a:srgbClr val="FFC000"/>
                  </a:solidFill>
                </a:ln>
                <a:latin typeface="-구름B" panose="02030504000101010101" pitchFamily="18" charset="-127"/>
                <a:ea typeface="-구름B" panose="02030504000101010101" pitchFamily="18" charset="-127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48093" y="2505670"/>
              <a:ext cx="3588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5400" dirty="0" smtClean="0">
                  <a:ln w="28575">
                    <a:solidFill>
                      <a:srgbClr val="FFC000"/>
                    </a:solidFill>
                  </a:ln>
                  <a:latin typeface="-구름B" panose="02030504000101010101" pitchFamily="18" charset="-127"/>
                  <a:ea typeface="-구름B" panose="02030504000101010101" pitchFamily="18" charset="-127"/>
                </a:rPr>
                <a:t>  하모니 </a:t>
              </a:r>
              <a:r>
                <a:rPr lang="en-US" altLang="ko-KR" sz="5400" dirty="0" smtClean="0">
                  <a:ln w="28575">
                    <a:solidFill>
                      <a:srgbClr val="FFC000"/>
                    </a:solidFill>
                  </a:ln>
                  <a:latin typeface="-구름B" panose="02030504000101010101" pitchFamily="18" charset="-127"/>
                  <a:ea typeface="-구름B" panose="02030504000101010101" pitchFamily="18" charset="-127"/>
                </a:rPr>
                <a:t>2017</a:t>
              </a:r>
              <a:endParaRPr lang="ko-KR" altLang="en-US" sz="5400" dirty="0">
                <a:ln w="28575">
                  <a:solidFill>
                    <a:srgbClr val="FFC000"/>
                  </a:solidFill>
                </a:ln>
                <a:latin typeface="-구름B" panose="02030504000101010101" pitchFamily="18" charset="-127"/>
                <a:ea typeface="-구름B" panose="02030504000101010101" pitchFamily="18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499992" y="2996952"/>
            <a:ext cx="4181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spc="-120" dirty="0" smtClean="0">
                <a:latin typeface="Malgun Gothic"/>
                <a:ea typeface="+mj-ea"/>
                <a:cs typeface="Malgun Gothic"/>
              </a:rPr>
              <a:t>“</a:t>
            </a:r>
            <a:r>
              <a:rPr lang="ko-KR" altLang="en-US" b="1" spc="-120" dirty="0" smtClean="0">
                <a:latin typeface="Malgun Gothic"/>
                <a:ea typeface="+mj-ea"/>
                <a:cs typeface="Malgun Gothic"/>
              </a:rPr>
              <a:t>이번 공연은 함께 노래한다</a:t>
            </a:r>
            <a:r>
              <a:rPr lang="en-US" altLang="ko-KR" b="1" spc="-120" dirty="0" smtClean="0">
                <a:latin typeface="Malgun Gothic"/>
                <a:ea typeface="+mj-ea"/>
                <a:cs typeface="Malgun Gothic"/>
              </a:rPr>
              <a:t>”</a:t>
            </a:r>
            <a:endParaRPr lang="ko-KR" altLang="en-US" b="1" spc="-120" dirty="0">
              <a:latin typeface="Malgun Gothic"/>
              <a:ea typeface="+mj-ea"/>
              <a:cs typeface="Malgun Gothic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711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0120" y="4892040"/>
            <a:ext cx="7683205" cy="733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05" dirty="0">
                <a:latin typeface="Rix모던고딕 M" pitchFamily="18" charset="-127"/>
                <a:ea typeface="Rix모던고딕 M" pitchFamily="18" charset="-127"/>
                <a:cs typeface="Arial Narrow"/>
              </a:rPr>
              <a:t>- </a:t>
            </a:r>
            <a:r>
              <a:rPr lang="ko-KR" altLang="en-US" sz="1200" spc="-60" dirty="0" smtClean="0">
                <a:latin typeface="Rix모던고딕 M" pitchFamily="18" charset="-127"/>
                <a:ea typeface="Rix모던고딕 M" pitchFamily="18" charset="-127"/>
                <a:cs typeface="Arial Narrow"/>
              </a:rPr>
              <a:t>개봉한지 </a:t>
            </a:r>
            <a:r>
              <a:rPr lang="en-US" altLang="ko-KR" sz="1200" spc="-60" dirty="0" smtClean="0">
                <a:latin typeface="Rix모던고딕 M" pitchFamily="18" charset="-127"/>
                <a:ea typeface="Rix모던고딕 M" pitchFamily="18" charset="-127"/>
                <a:cs typeface="Arial Narrow"/>
              </a:rPr>
              <a:t>10</a:t>
            </a:r>
            <a:r>
              <a:rPr lang="ko-KR" altLang="en-US" sz="1200" spc="-60" dirty="0" smtClean="0">
                <a:latin typeface="Rix모던고딕 M" pitchFamily="18" charset="-127"/>
                <a:ea typeface="Rix모던고딕 M" pitchFamily="18" charset="-127"/>
                <a:cs typeface="Arial Narrow"/>
              </a:rPr>
              <a:t>일만에 외화를 </a:t>
            </a:r>
            <a:r>
              <a:rPr lang="ko-KR" altLang="en-US" sz="1200" spc="-60" dirty="0" err="1" smtClean="0">
                <a:latin typeface="Rix모던고딕 M" pitchFamily="18" charset="-127"/>
                <a:ea typeface="Rix모던고딕 M" pitchFamily="18" charset="-127"/>
                <a:cs typeface="Arial Narrow"/>
              </a:rPr>
              <a:t>다제치고</a:t>
            </a:r>
            <a:r>
              <a:rPr lang="ko-KR" altLang="en-US" sz="1200" spc="-60" dirty="0" smtClean="0">
                <a:latin typeface="Rix모던고딕 M" pitchFamily="18" charset="-127"/>
                <a:ea typeface="Rix모던고딕 M" pitchFamily="18" charset="-127"/>
                <a:cs typeface="Arial Narrow"/>
              </a:rPr>
              <a:t> </a:t>
            </a:r>
            <a:r>
              <a:rPr lang="en-US" altLang="ko-KR" sz="1200" spc="-60" dirty="0" smtClean="0">
                <a:latin typeface="Rix모던고딕 M" pitchFamily="18" charset="-127"/>
                <a:ea typeface="Rix모던고딕 M" pitchFamily="18" charset="-127"/>
                <a:cs typeface="Arial Narrow"/>
              </a:rPr>
              <a:t>1</a:t>
            </a:r>
            <a:r>
              <a:rPr lang="ko-KR" altLang="en-US" sz="1200" spc="-60" dirty="0" smtClean="0">
                <a:latin typeface="Rix모던고딕 M" pitchFamily="18" charset="-127"/>
                <a:ea typeface="Rix모던고딕 M" pitchFamily="18" charset="-127"/>
                <a:cs typeface="Arial Narrow"/>
              </a:rPr>
              <a:t>위를 탈환한 한국영화</a:t>
            </a:r>
            <a:r>
              <a:rPr sz="1200" spc="-210" dirty="0" smtClean="0">
                <a:latin typeface="Rix모던고딕 M" pitchFamily="18" charset="-127"/>
                <a:ea typeface="Rix모던고딕 M" pitchFamily="18" charset="-127"/>
                <a:cs typeface="Gulim"/>
              </a:rPr>
              <a:t> </a:t>
            </a:r>
            <a:r>
              <a:rPr sz="1200" spc="-20" dirty="0" smtClean="0">
                <a:latin typeface="Rix모던고딕 M" pitchFamily="18" charset="-127"/>
                <a:ea typeface="Rix모던고딕 M" pitchFamily="18" charset="-127"/>
                <a:cs typeface="Arial Narrow"/>
              </a:rPr>
              <a:t>(</a:t>
            </a:r>
            <a:r>
              <a:rPr lang="ko-KR" altLang="en-US" sz="1200" spc="-20" dirty="0" smtClean="0">
                <a:latin typeface="Rix모던고딕 M" pitchFamily="18" charset="-127"/>
                <a:ea typeface="Rix모던고딕 M" pitchFamily="18" charset="-127"/>
                <a:cs typeface="Arial Narrow"/>
              </a:rPr>
              <a:t>씨네 </a:t>
            </a:r>
            <a:r>
              <a:rPr lang="en-US" altLang="ko-KR" sz="1200" spc="-20" dirty="0" smtClean="0">
                <a:latin typeface="Rix모던고딕 M" pitchFamily="18" charset="-127"/>
                <a:ea typeface="Rix모던고딕 M" pitchFamily="18" charset="-127"/>
                <a:cs typeface="Arial Narrow"/>
              </a:rPr>
              <a:t>21</a:t>
            </a:r>
            <a:r>
              <a:rPr sz="1200" dirty="0" smtClean="0">
                <a:latin typeface="Rix모던고딕 M" pitchFamily="18" charset="-127"/>
                <a:ea typeface="Rix모던고딕 M" pitchFamily="18" charset="-127"/>
                <a:cs typeface="Arial Narrow"/>
              </a:rPr>
              <a:t>)</a:t>
            </a:r>
            <a:endParaRPr sz="1200" dirty="0">
              <a:latin typeface="Rix모던고딕 M" pitchFamily="18" charset="-127"/>
              <a:ea typeface="Rix모던고딕 M" pitchFamily="18" charset="-127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200" spc="105" dirty="0">
                <a:latin typeface="Rix모던고딕 M" pitchFamily="18" charset="-127"/>
                <a:ea typeface="Rix모던고딕 M" pitchFamily="18" charset="-127"/>
                <a:cs typeface="Arial Narrow"/>
              </a:rPr>
              <a:t>- </a:t>
            </a:r>
            <a:r>
              <a:rPr lang="ko-KR" altLang="en-US" sz="1200" spc="-60" dirty="0" smtClean="0">
                <a:latin typeface="Rix모던고딕 M" pitchFamily="18" charset="-127"/>
                <a:ea typeface="Rix모던고딕 M" pitchFamily="18" charset="-127"/>
                <a:cs typeface="Arial Narrow"/>
              </a:rPr>
              <a:t>주인공들의 </a:t>
            </a:r>
            <a:r>
              <a:rPr lang="ko-KR" altLang="en-US" sz="1200" spc="-60" dirty="0" err="1" smtClean="0">
                <a:latin typeface="Rix모던고딕 M" pitchFamily="18" charset="-127"/>
                <a:ea typeface="Rix모던고딕 M" pitchFamily="18" charset="-127"/>
                <a:cs typeface="Arial Narrow"/>
              </a:rPr>
              <a:t>구구절절한</a:t>
            </a:r>
            <a:r>
              <a:rPr lang="ko-KR" altLang="en-US" sz="1200" spc="-60" dirty="0" smtClean="0">
                <a:latin typeface="Rix모던고딕 M" pitchFamily="18" charset="-127"/>
                <a:ea typeface="Rix모던고딕 M" pitchFamily="18" charset="-127"/>
                <a:cs typeface="Arial Narrow"/>
              </a:rPr>
              <a:t> 사연은 억지스런 영화적 장치가 아니라 </a:t>
            </a:r>
            <a:r>
              <a:rPr lang="ko-KR" altLang="en-US" sz="1200" spc="-60" dirty="0" err="1" smtClean="0">
                <a:latin typeface="Rix모던고딕 M" pitchFamily="18" charset="-127"/>
                <a:ea typeface="Rix모던고딕 M" pitchFamily="18" charset="-127"/>
                <a:cs typeface="Arial Narrow"/>
              </a:rPr>
              <a:t>전쟁같은</a:t>
            </a:r>
            <a:r>
              <a:rPr lang="ko-KR" altLang="en-US" sz="1200" spc="-60" dirty="0" smtClean="0">
                <a:latin typeface="Rix모던고딕 M" pitchFamily="18" charset="-127"/>
                <a:ea typeface="Rix모던고딕 M" pitchFamily="18" charset="-127"/>
                <a:cs typeface="Arial Narrow"/>
              </a:rPr>
              <a:t> 우리의 삶을 대변하는 아주 적절한 이야기이다</a:t>
            </a:r>
            <a:r>
              <a:rPr lang="en-US" altLang="ko-KR" sz="1200" spc="-60" dirty="0" smtClean="0">
                <a:latin typeface="Rix모던고딕 M" pitchFamily="18" charset="-127"/>
                <a:ea typeface="Rix모던고딕 M" pitchFamily="18" charset="-127"/>
                <a:cs typeface="Arial Narrow"/>
              </a:rPr>
              <a:t>.(</a:t>
            </a:r>
            <a:r>
              <a:rPr lang="ko-KR" altLang="en-US" sz="1200" spc="-60" dirty="0" smtClean="0">
                <a:latin typeface="Rix모던고딕 M" pitchFamily="18" charset="-127"/>
                <a:ea typeface="Rix모던고딕 M" pitchFamily="18" charset="-127"/>
                <a:cs typeface="Arial Narrow"/>
              </a:rPr>
              <a:t>레프트 </a:t>
            </a:r>
            <a:r>
              <a:rPr lang="en-US" altLang="ko-KR" sz="1200" spc="-60" dirty="0" smtClean="0">
                <a:latin typeface="Rix모던고딕 M" pitchFamily="18" charset="-127"/>
                <a:ea typeface="Rix모던고딕 M" pitchFamily="18" charset="-127"/>
                <a:cs typeface="Arial Narrow"/>
              </a:rPr>
              <a:t>21)</a:t>
            </a:r>
            <a:endParaRPr sz="1200" dirty="0">
              <a:latin typeface="Rix모던고딕 M" pitchFamily="18" charset="-127"/>
              <a:ea typeface="Rix모던고딕 M" pitchFamily="18" charset="-127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200" spc="105" dirty="0">
                <a:latin typeface="Rix모던고딕 M" pitchFamily="18" charset="-127"/>
                <a:ea typeface="Rix모던고딕 M" pitchFamily="18" charset="-127"/>
                <a:cs typeface="Arial Narrow"/>
              </a:rPr>
              <a:t>- </a:t>
            </a:r>
            <a:r>
              <a:rPr lang="ko-KR" altLang="en-US" sz="1200" spc="-65" dirty="0" smtClean="0">
                <a:latin typeface="Rix모던고딕 M" pitchFamily="18" charset="-127"/>
                <a:ea typeface="Rix모던고딕 M" pitchFamily="18" charset="-127"/>
                <a:cs typeface="Arial Narrow"/>
              </a:rPr>
              <a:t>영화 하모니는 </a:t>
            </a:r>
            <a:r>
              <a:rPr lang="ko-KR" altLang="en-US" sz="1200" spc="-65" dirty="0" err="1" smtClean="0">
                <a:latin typeface="Rix모던고딕 M" pitchFamily="18" charset="-127"/>
                <a:ea typeface="Rix모던고딕 M" pitchFamily="18" charset="-127"/>
                <a:cs typeface="Arial Narrow"/>
              </a:rPr>
              <a:t>이시대를</a:t>
            </a:r>
            <a:r>
              <a:rPr lang="ko-KR" altLang="en-US" sz="1200" spc="-65" dirty="0" smtClean="0">
                <a:latin typeface="Rix모던고딕 M" pitchFamily="18" charset="-127"/>
                <a:ea typeface="Rix모던고딕 M" pitchFamily="18" charset="-127"/>
                <a:cs typeface="Arial Narrow"/>
              </a:rPr>
              <a:t> 살아가는 </a:t>
            </a:r>
            <a:r>
              <a:rPr lang="en-US" altLang="ko-KR" sz="1200" spc="-65" dirty="0" smtClean="0">
                <a:latin typeface="Rix모던고딕 M" pitchFamily="18" charset="-127"/>
                <a:ea typeface="Rix모던고딕 M" pitchFamily="18" charset="-127"/>
                <a:cs typeface="Arial Narrow"/>
              </a:rPr>
              <a:t>20~60</a:t>
            </a:r>
            <a:r>
              <a:rPr lang="ko-KR" altLang="en-US" sz="1200" spc="-65" dirty="0" smtClean="0">
                <a:latin typeface="Rix모던고딕 M" pitchFamily="18" charset="-127"/>
                <a:ea typeface="Rix모던고딕 M" pitchFamily="18" charset="-127"/>
                <a:cs typeface="Arial Narrow"/>
              </a:rPr>
              <a:t>대 </a:t>
            </a:r>
            <a:r>
              <a:rPr lang="ko-KR" altLang="en-US" sz="1200" spc="-65" dirty="0" err="1" smtClean="0">
                <a:latin typeface="Rix모던고딕 M" pitchFamily="18" charset="-127"/>
                <a:ea typeface="Rix모던고딕 M" pitchFamily="18" charset="-127"/>
                <a:cs typeface="Arial Narrow"/>
              </a:rPr>
              <a:t>전연령에게</a:t>
            </a:r>
            <a:r>
              <a:rPr lang="ko-KR" altLang="en-US" sz="1200" spc="-65" dirty="0" smtClean="0">
                <a:latin typeface="Rix모던고딕 M" pitchFamily="18" charset="-127"/>
                <a:ea typeface="Rix모던고딕 M" pitchFamily="18" charset="-127"/>
                <a:cs typeface="Arial Narrow"/>
              </a:rPr>
              <a:t> 희망의 메시지를 남기는 보약 같은 영화이다</a:t>
            </a:r>
            <a:r>
              <a:rPr lang="en-US" altLang="ko-KR" sz="1200" spc="-65" dirty="0" smtClean="0">
                <a:latin typeface="Rix모던고딕 M" pitchFamily="18" charset="-127"/>
                <a:ea typeface="Rix모던고딕 M" pitchFamily="18" charset="-127"/>
                <a:cs typeface="Arial Narrow"/>
              </a:rPr>
              <a:t>.(</a:t>
            </a:r>
            <a:r>
              <a:rPr lang="ko-KR" altLang="en-US" sz="1200" spc="-65" dirty="0" smtClean="0">
                <a:latin typeface="Rix모던고딕 M" pitchFamily="18" charset="-127"/>
                <a:ea typeface="Rix모던고딕 M" pitchFamily="18" charset="-127"/>
                <a:cs typeface="Arial Narrow"/>
              </a:rPr>
              <a:t>노동자 연대</a:t>
            </a:r>
            <a:r>
              <a:rPr lang="en-US" altLang="ko-KR" sz="1200" spc="-65" dirty="0" smtClean="0">
                <a:latin typeface="Rix모던고딕 M" pitchFamily="18" charset="-127"/>
                <a:ea typeface="Rix모던고딕 M" pitchFamily="18" charset="-127"/>
                <a:cs typeface="Arial Narrow"/>
              </a:rPr>
              <a:t>)</a:t>
            </a:r>
            <a:endParaRPr sz="1200" dirty="0">
              <a:latin typeface="Rix모던고딕 M" pitchFamily="18" charset="-127"/>
              <a:ea typeface="Rix모던고딕 M" pitchFamily="18" charset="-127"/>
              <a:cs typeface="Gill Sans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25" dirty="0" smtClean="0"/>
              <a:t>Introduction</a:t>
            </a:r>
            <a:endParaRPr spc="-25" dirty="0"/>
          </a:p>
        </p:txBody>
      </p:sp>
      <p:sp>
        <p:nvSpPr>
          <p:cNvPr id="7" name="object 7"/>
          <p:cNvSpPr/>
          <p:nvPr/>
        </p:nvSpPr>
        <p:spPr>
          <a:xfrm>
            <a:off x="216450" y="436880"/>
            <a:ext cx="161925" cy="149860"/>
          </a:xfrm>
          <a:custGeom>
            <a:avLst/>
            <a:gdLst/>
            <a:ahLst/>
            <a:cxnLst/>
            <a:rect l="l" t="t" r="r" b="b"/>
            <a:pathLst>
              <a:path w="161925" h="149859">
                <a:moveTo>
                  <a:pt x="0" y="0"/>
                </a:moveTo>
                <a:lnTo>
                  <a:pt x="161886" y="14986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90120" y="1177781"/>
            <a:ext cx="6850232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72546">
              <a:lnSpc>
                <a:spcPct val="100000"/>
              </a:lnSpc>
            </a:pPr>
            <a:r>
              <a:rPr lang="ko-KR" altLang="en-US" sz="1600" b="1" dirty="0" smtClean="0">
                <a:solidFill>
                  <a:prstClr val="black">
                    <a:alpha val="98000"/>
                  </a:prstClr>
                </a:solidFill>
                <a:latin typeface="Rix모던고딕 B" pitchFamily="18" charset="-127"/>
                <a:ea typeface="Rix모던고딕 B" pitchFamily="18" charset="-127"/>
              </a:rPr>
              <a:t>영화 하모니</a:t>
            </a:r>
            <a:r>
              <a:rPr lang="ko-KR" altLang="en-US" sz="1600" b="1" dirty="0">
                <a:solidFill>
                  <a:prstClr val="black">
                    <a:alpha val="98000"/>
                  </a:prstClr>
                </a:solidFill>
                <a:latin typeface="Rix모던고딕 B" pitchFamily="18" charset="-127"/>
                <a:ea typeface="Rix모던고딕 B" pitchFamily="18" charset="-127"/>
              </a:rPr>
              <a:t>는</a:t>
            </a:r>
            <a:r>
              <a:rPr sz="1600" b="1" dirty="0" smtClean="0">
                <a:solidFill>
                  <a:prstClr val="black">
                    <a:alpha val="98000"/>
                  </a:prstClr>
                </a:solidFill>
                <a:latin typeface="Rix모던고딕 B" pitchFamily="18" charset="-127"/>
                <a:ea typeface="Rix모던고딕 B" pitchFamily="18" charset="-127"/>
              </a:rPr>
              <a:t> </a:t>
            </a:r>
            <a:r>
              <a:rPr lang="en-US" sz="1600" b="1" dirty="0" smtClean="0">
                <a:solidFill>
                  <a:prstClr val="black">
                    <a:alpha val="98000"/>
                  </a:prstClr>
                </a:solidFill>
                <a:latin typeface="Rix모던고딕 B" pitchFamily="18" charset="-127"/>
                <a:ea typeface="Rix모던고딕 B" pitchFamily="18" charset="-127"/>
              </a:rPr>
              <a:t>2010</a:t>
            </a:r>
            <a:r>
              <a:rPr lang="ko-KR" altLang="en-US" sz="1600" b="1" dirty="0" smtClean="0">
                <a:solidFill>
                  <a:prstClr val="black">
                    <a:alpha val="98000"/>
                  </a:prstClr>
                </a:solidFill>
                <a:latin typeface="Rix모던고딕 B" pitchFamily="18" charset="-127"/>
                <a:ea typeface="Rix모던고딕 B" pitchFamily="18" charset="-127"/>
              </a:rPr>
              <a:t>년 </a:t>
            </a:r>
            <a:r>
              <a:rPr sz="1600" b="1" dirty="0" smtClean="0">
                <a:solidFill>
                  <a:prstClr val="black">
                    <a:alpha val="98000"/>
                  </a:prstClr>
                </a:solidFill>
                <a:latin typeface="Rix모던고딕 B" pitchFamily="18" charset="-127"/>
                <a:ea typeface="Rix모던고딕 B" pitchFamily="18" charset="-127"/>
              </a:rPr>
              <a:t> </a:t>
            </a:r>
            <a:r>
              <a:rPr lang="ko-KR" altLang="en-US" sz="1600" b="1" dirty="0" smtClean="0">
                <a:solidFill>
                  <a:prstClr val="black">
                    <a:alpha val="98000"/>
                  </a:prstClr>
                </a:solidFill>
                <a:latin typeface="Rix모던고딕 B" pitchFamily="18" charset="-127"/>
                <a:ea typeface="Rix모던고딕 B" pitchFamily="18" charset="-127"/>
              </a:rPr>
              <a:t>강대규 감독의 작품으로 한국에서 </a:t>
            </a:r>
            <a:r>
              <a:rPr lang="en-US" altLang="ko-KR" sz="1600" b="1" dirty="0" smtClean="0">
                <a:solidFill>
                  <a:prstClr val="black">
                    <a:alpha val="98000"/>
                  </a:prstClr>
                </a:solidFill>
                <a:latin typeface="Rix모던고딕 B" pitchFamily="18" charset="-127"/>
                <a:ea typeface="Rix모던고딕 B" pitchFamily="18" charset="-127"/>
              </a:rPr>
              <a:t>500</a:t>
            </a:r>
            <a:r>
              <a:rPr lang="ko-KR" altLang="en-US" sz="1600" b="1" dirty="0" err="1" smtClean="0">
                <a:solidFill>
                  <a:prstClr val="black">
                    <a:alpha val="98000"/>
                  </a:prstClr>
                </a:solidFill>
                <a:latin typeface="Rix모던고딕 B" pitchFamily="18" charset="-127"/>
                <a:ea typeface="Rix모던고딕 B" pitchFamily="18" charset="-127"/>
              </a:rPr>
              <a:t>만이상</a:t>
            </a:r>
            <a:r>
              <a:rPr lang="ko-KR" altLang="en-US" sz="1600" b="1" dirty="0" smtClean="0">
                <a:solidFill>
                  <a:prstClr val="black">
                    <a:alpha val="98000"/>
                  </a:prstClr>
                </a:solidFill>
                <a:latin typeface="Rix모던고딕 B" pitchFamily="18" charset="-127"/>
                <a:ea typeface="Rix모던고딕 B" pitchFamily="18" charset="-127"/>
              </a:rPr>
              <a:t> 관객들에게 감동과 재미를 선사한 한국의 대표 </a:t>
            </a:r>
            <a:r>
              <a:rPr lang="ko-KR" altLang="en-US" sz="2400" b="1" dirty="0" smtClean="0">
                <a:solidFill>
                  <a:prstClr val="black">
                    <a:alpha val="98000"/>
                  </a:prstClr>
                </a:solidFill>
                <a:latin typeface="Rix모던고딕 B" pitchFamily="18" charset="-127"/>
                <a:ea typeface="Rix모던고딕 B" pitchFamily="18" charset="-127"/>
              </a:rPr>
              <a:t>음악 장르 영화</a:t>
            </a:r>
            <a:endParaRPr lang="en-US" altLang="ko-KR" sz="2400" b="1" dirty="0" smtClean="0">
              <a:solidFill>
                <a:prstClr val="black">
                  <a:alpha val="98000"/>
                </a:prstClr>
              </a:solidFill>
              <a:latin typeface="Rix모던고딕 B" pitchFamily="18" charset="-127"/>
              <a:ea typeface="Rix모던고딕 B" pitchFamily="18" charset="-127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05"/>
              </a:lnSpc>
            </a:pPr>
            <a:r>
              <a:rPr spc="-30" dirty="0">
                <a:solidFill>
                  <a:srgbClr val="FFFFFF"/>
                </a:solidFill>
              </a:rPr>
              <a:t>청춘페스티벌</a:t>
            </a:r>
            <a:r>
              <a:rPr spc="-170" dirty="0">
                <a:solidFill>
                  <a:srgbClr val="FFFFFF"/>
                </a:solidFill>
              </a:rPr>
              <a:t> </a:t>
            </a:r>
            <a:r>
              <a:rPr spc="70" dirty="0">
                <a:solidFill>
                  <a:srgbClr val="FFFFFF"/>
                </a:solidFill>
                <a:latin typeface="Gill Sans MT"/>
                <a:cs typeface="Gill Sans MT"/>
              </a:rPr>
              <a:t>2014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546" r="36086"/>
          <a:stretch/>
        </p:blipFill>
        <p:spPr bwMode="auto">
          <a:xfrm>
            <a:off x="889642" y="2132856"/>
            <a:ext cx="1525015" cy="24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01" b="20156"/>
          <a:stretch/>
        </p:blipFill>
        <p:spPr bwMode="auto">
          <a:xfrm>
            <a:off x="4602884" y="2132856"/>
            <a:ext cx="1701732" cy="24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321"/>
          <a:stretch/>
        </p:blipFill>
        <p:spPr bwMode="auto">
          <a:xfrm>
            <a:off x="6304616" y="2132856"/>
            <a:ext cx="2189518" cy="24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526" b="1890"/>
          <a:stretch/>
        </p:blipFill>
        <p:spPr bwMode="auto">
          <a:xfrm>
            <a:off x="2414657" y="2132856"/>
            <a:ext cx="2247900" cy="24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6603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5244" y="3051557"/>
            <a:ext cx="1519428" cy="2235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38549" y="3074163"/>
            <a:ext cx="1433830" cy="2150110"/>
          </a:xfrm>
          <a:custGeom>
            <a:avLst/>
            <a:gdLst/>
            <a:ahLst/>
            <a:cxnLst/>
            <a:rect l="l" t="t" r="r" b="b"/>
            <a:pathLst>
              <a:path w="1433829" h="2150110">
                <a:moveTo>
                  <a:pt x="1433450" y="0"/>
                </a:moveTo>
                <a:lnTo>
                  <a:pt x="1383199" y="881"/>
                </a:lnTo>
                <a:lnTo>
                  <a:pt x="1333111" y="3519"/>
                </a:lnTo>
                <a:lnTo>
                  <a:pt x="1283230" y="7900"/>
                </a:lnTo>
                <a:lnTo>
                  <a:pt x="1233601" y="14012"/>
                </a:lnTo>
                <a:lnTo>
                  <a:pt x="1184267" y="21844"/>
                </a:lnTo>
                <a:lnTo>
                  <a:pt x="1135272" y="31382"/>
                </a:lnTo>
                <a:lnTo>
                  <a:pt x="1086662" y="42615"/>
                </a:lnTo>
                <a:lnTo>
                  <a:pt x="1038480" y="55530"/>
                </a:lnTo>
                <a:lnTo>
                  <a:pt x="990771" y="70116"/>
                </a:lnTo>
                <a:lnTo>
                  <a:pt x="943578" y="86360"/>
                </a:lnTo>
                <a:lnTo>
                  <a:pt x="896947" y="104249"/>
                </a:lnTo>
                <a:lnTo>
                  <a:pt x="850920" y="123773"/>
                </a:lnTo>
                <a:lnTo>
                  <a:pt x="805544" y="144918"/>
                </a:lnTo>
                <a:lnTo>
                  <a:pt x="760861" y="167672"/>
                </a:lnTo>
                <a:lnTo>
                  <a:pt x="716916" y="192024"/>
                </a:lnTo>
                <a:lnTo>
                  <a:pt x="675508" y="216847"/>
                </a:lnTo>
                <a:lnTo>
                  <a:pt x="635236" y="242838"/>
                </a:lnTo>
                <a:lnTo>
                  <a:pt x="596108" y="269962"/>
                </a:lnTo>
                <a:lnTo>
                  <a:pt x="558134" y="298184"/>
                </a:lnTo>
                <a:lnTo>
                  <a:pt x="521322" y="327472"/>
                </a:lnTo>
                <a:lnTo>
                  <a:pt x="485682" y="357789"/>
                </a:lnTo>
                <a:lnTo>
                  <a:pt x="451224" y="389102"/>
                </a:lnTo>
                <a:lnTo>
                  <a:pt x="417955" y="421377"/>
                </a:lnTo>
                <a:lnTo>
                  <a:pt x="385887" y="454580"/>
                </a:lnTo>
                <a:lnTo>
                  <a:pt x="355027" y="488676"/>
                </a:lnTo>
                <a:lnTo>
                  <a:pt x="325385" y="523630"/>
                </a:lnTo>
                <a:lnTo>
                  <a:pt x="296970" y="559410"/>
                </a:lnTo>
                <a:lnTo>
                  <a:pt x="269792" y="595979"/>
                </a:lnTo>
                <a:lnTo>
                  <a:pt x="243859" y="633305"/>
                </a:lnTo>
                <a:lnTo>
                  <a:pt x="219180" y="671353"/>
                </a:lnTo>
                <a:lnTo>
                  <a:pt x="195766" y="710088"/>
                </a:lnTo>
                <a:lnTo>
                  <a:pt x="173624" y="749477"/>
                </a:lnTo>
                <a:lnTo>
                  <a:pt x="152765" y="789485"/>
                </a:lnTo>
                <a:lnTo>
                  <a:pt x="133198" y="830077"/>
                </a:lnTo>
                <a:lnTo>
                  <a:pt x="114930" y="871220"/>
                </a:lnTo>
                <a:lnTo>
                  <a:pt x="97973" y="912880"/>
                </a:lnTo>
                <a:lnTo>
                  <a:pt x="82335" y="955021"/>
                </a:lnTo>
                <a:lnTo>
                  <a:pt x="68025" y="997611"/>
                </a:lnTo>
                <a:lnTo>
                  <a:pt x="55053" y="1040613"/>
                </a:lnTo>
                <a:lnTo>
                  <a:pt x="43427" y="1083996"/>
                </a:lnTo>
                <a:lnTo>
                  <a:pt x="33157" y="1127723"/>
                </a:lnTo>
                <a:lnTo>
                  <a:pt x="24251" y="1171760"/>
                </a:lnTo>
                <a:lnTo>
                  <a:pt x="16720" y="1216074"/>
                </a:lnTo>
                <a:lnTo>
                  <a:pt x="10573" y="1260631"/>
                </a:lnTo>
                <a:lnTo>
                  <a:pt x="5818" y="1305395"/>
                </a:lnTo>
                <a:lnTo>
                  <a:pt x="2464" y="1350333"/>
                </a:lnTo>
                <a:lnTo>
                  <a:pt x="522" y="1395411"/>
                </a:lnTo>
                <a:lnTo>
                  <a:pt x="0" y="1440593"/>
                </a:lnTo>
                <a:lnTo>
                  <a:pt x="907" y="1485847"/>
                </a:lnTo>
                <a:lnTo>
                  <a:pt x="3252" y="1531137"/>
                </a:lnTo>
                <a:lnTo>
                  <a:pt x="7045" y="1576429"/>
                </a:lnTo>
                <a:lnTo>
                  <a:pt x="12295" y="1621690"/>
                </a:lnTo>
                <a:lnTo>
                  <a:pt x="19012" y="1666884"/>
                </a:lnTo>
                <a:lnTo>
                  <a:pt x="27203" y="1711978"/>
                </a:lnTo>
                <a:lnTo>
                  <a:pt x="36879" y="1756937"/>
                </a:lnTo>
                <a:lnTo>
                  <a:pt x="48048" y="1801727"/>
                </a:lnTo>
                <a:lnTo>
                  <a:pt x="60721" y="1846314"/>
                </a:lnTo>
                <a:lnTo>
                  <a:pt x="74905" y="1890664"/>
                </a:lnTo>
                <a:lnTo>
                  <a:pt x="90611" y="1934742"/>
                </a:lnTo>
                <a:lnTo>
                  <a:pt x="107847" y="1978514"/>
                </a:lnTo>
                <a:lnTo>
                  <a:pt x="126623" y="2021945"/>
                </a:lnTo>
                <a:lnTo>
                  <a:pt x="146947" y="2065002"/>
                </a:lnTo>
                <a:lnTo>
                  <a:pt x="168830" y="2107650"/>
                </a:lnTo>
                <a:lnTo>
                  <a:pt x="192279" y="2149856"/>
                </a:lnTo>
                <a:lnTo>
                  <a:pt x="307341" y="2083435"/>
                </a:lnTo>
                <a:lnTo>
                  <a:pt x="283706" y="2040666"/>
                </a:lnTo>
                <a:lnTo>
                  <a:pt x="261740" y="1997137"/>
                </a:lnTo>
                <a:lnTo>
                  <a:pt x="241456" y="1952898"/>
                </a:lnTo>
                <a:lnTo>
                  <a:pt x="222867" y="1907996"/>
                </a:lnTo>
                <a:lnTo>
                  <a:pt x="205987" y="1862481"/>
                </a:lnTo>
                <a:lnTo>
                  <a:pt x="190828" y="1816402"/>
                </a:lnTo>
                <a:lnTo>
                  <a:pt x="177404" y="1769808"/>
                </a:lnTo>
                <a:lnTo>
                  <a:pt x="165728" y="1722747"/>
                </a:lnTo>
                <a:lnTo>
                  <a:pt x="155812" y="1675269"/>
                </a:lnTo>
                <a:lnTo>
                  <a:pt x="147669" y="1627421"/>
                </a:lnTo>
                <a:lnTo>
                  <a:pt x="141313" y="1579254"/>
                </a:lnTo>
                <a:lnTo>
                  <a:pt x="136758" y="1530816"/>
                </a:lnTo>
                <a:lnTo>
                  <a:pt x="134014" y="1482155"/>
                </a:lnTo>
                <a:lnTo>
                  <a:pt x="133097" y="1433322"/>
                </a:lnTo>
                <a:lnTo>
                  <a:pt x="133994" y="1384570"/>
                </a:lnTo>
                <a:lnTo>
                  <a:pt x="136664" y="1336272"/>
                </a:lnTo>
                <a:lnTo>
                  <a:pt x="141075" y="1288458"/>
                </a:lnTo>
                <a:lnTo>
                  <a:pt x="147196" y="1241160"/>
                </a:lnTo>
                <a:lnTo>
                  <a:pt x="154995" y="1194409"/>
                </a:lnTo>
                <a:lnTo>
                  <a:pt x="164442" y="1148237"/>
                </a:lnTo>
                <a:lnTo>
                  <a:pt x="175505" y="1102675"/>
                </a:lnTo>
                <a:lnTo>
                  <a:pt x="188151" y="1057754"/>
                </a:lnTo>
                <a:lnTo>
                  <a:pt x="202351" y="1013506"/>
                </a:lnTo>
                <a:lnTo>
                  <a:pt x="218072" y="969963"/>
                </a:lnTo>
                <a:lnTo>
                  <a:pt x="235283" y="927155"/>
                </a:lnTo>
                <a:lnTo>
                  <a:pt x="253952" y="885114"/>
                </a:lnTo>
                <a:lnTo>
                  <a:pt x="274049" y="843872"/>
                </a:lnTo>
                <a:lnTo>
                  <a:pt x="295541" y="803460"/>
                </a:lnTo>
                <a:lnTo>
                  <a:pt x="318398" y="763909"/>
                </a:lnTo>
                <a:lnTo>
                  <a:pt x="342587" y="725251"/>
                </a:lnTo>
                <a:lnTo>
                  <a:pt x="368078" y="687517"/>
                </a:lnTo>
                <a:lnTo>
                  <a:pt x="394839" y="650739"/>
                </a:lnTo>
                <a:lnTo>
                  <a:pt x="422838" y="614947"/>
                </a:lnTo>
                <a:lnTo>
                  <a:pt x="452045" y="580174"/>
                </a:lnTo>
                <a:lnTo>
                  <a:pt x="482428" y="546451"/>
                </a:lnTo>
                <a:lnTo>
                  <a:pt x="513954" y="513810"/>
                </a:lnTo>
                <a:lnTo>
                  <a:pt x="546594" y="482281"/>
                </a:lnTo>
                <a:lnTo>
                  <a:pt x="580315" y="451896"/>
                </a:lnTo>
                <a:lnTo>
                  <a:pt x="615086" y="422686"/>
                </a:lnTo>
                <a:lnTo>
                  <a:pt x="650876" y="394684"/>
                </a:lnTo>
                <a:lnTo>
                  <a:pt x="687653" y="367920"/>
                </a:lnTo>
                <a:lnTo>
                  <a:pt x="725386" y="342426"/>
                </a:lnTo>
                <a:lnTo>
                  <a:pt x="764043" y="318233"/>
                </a:lnTo>
                <a:lnTo>
                  <a:pt x="803593" y="295372"/>
                </a:lnTo>
                <a:lnTo>
                  <a:pt x="844004" y="273876"/>
                </a:lnTo>
                <a:lnTo>
                  <a:pt x="885246" y="253775"/>
                </a:lnTo>
                <a:lnTo>
                  <a:pt x="927286" y="235100"/>
                </a:lnTo>
                <a:lnTo>
                  <a:pt x="970093" y="217884"/>
                </a:lnTo>
                <a:lnTo>
                  <a:pt x="1013636" y="202158"/>
                </a:lnTo>
                <a:lnTo>
                  <a:pt x="1057884" y="187953"/>
                </a:lnTo>
                <a:lnTo>
                  <a:pt x="1102804" y="175300"/>
                </a:lnTo>
                <a:lnTo>
                  <a:pt x="1148366" y="164232"/>
                </a:lnTo>
                <a:lnTo>
                  <a:pt x="1194538" y="154778"/>
                </a:lnTo>
                <a:lnTo>
                  <a:pt x="1241289" y="146972"/>
                </a:lnTo>
                <a:lnTo>
                  <a:pt x="1288587" y="140843"/>
                </a:lnTo>
                <a:lnTo>
                  <a:pt x="1336401" y="136425"/>
                </a:lnTo>
                <a:lnTo>
                  <a:pt x="1384699" y="133747"/>
                </a:lnTo>
                <a:lnTo>
                  <a:pt x="1433450" y="132842"/>
                </a:lnTo>
                <a:lnTo>
                  <a:pt x="143345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88795" y="5134866"/>
            <a:ext cx="2566415" cy="868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30828" y="5157599"/>
            <a:ext cx="2482850" cy="783590"/>
          </a:xfrm>
          <a:custGeom>
            <a:avLst/>
            <a:gdLst/>
            <a:ahLst/>
            <a:cxnLst/>
            <a:rect l="l" t="t" r="r" b="b"/>
            <a:pathLst>
              <a:path w="2482850" h="783589">
                <a:moveTo>
                  <a:pt x="115062" y="0"/>
                </a:moveTo>
                <a:lnTo>
                  <a:pt x="0" y="66421"/>
                </a:lnTo>
                <a:lnTo>
                  <a:pt x="25877" y="109485"/>
                </a:lnTo>
                <a:lnTo>
                  <a:pt x="53194" y="151535"/>
                </a:lnTo>
                <a:lnTo>
                  <a:pt x="81920" y="192537"/>
                </a:lnTo>
                <a:lnTo>
                  <a:pt x="112020" y="232458"/>
                </a:lnTo>
                <a:lnTo>
                  <a:pt x="143462" y="271267"/>
                </a:lnTo>
                <a:lnTo>
                  <a:pt x="176215" y="308930"/>
                </a:lnTo>
                <a:lnTo>
                  <a:pt x="210243" y="345414"/>
                </a:lnTo>
                <a:lnTo>
                  <a:pt x="245516" y="380687"/>
                </a:lnTo>
                <a:lnTo>
                  <a:pt x="282000" y="414715"/>
                </a:lnTo>
                <a:lnTo>
                  <a:pt x="319663" y="447468"/>
                </a:lnTo>
                <a:lnTo>
                  <a:pt x="358472" y="478910"/>
                </a:lnTo>
                <a:lnTo>
                  <a:pt x="398393" y="509010"/>
                </a:lnTo>
                <a:lnTo>
                  <a:pt x="439395" y="537736"/>
                </a:lnTo>
                <a:lnTo>
                  <a:pt x="481445" y="565053"/>
                </a:lnTo>
                <a:lnTo>
                  <a:pt x="524510" y="590931"/>
                </a:lnTo>
                <a:lnTo>
                  <a:pt x="566715" y="614379"/>
                </a:lnTo>
                <a:lnTo>
                  <a:pt x="609363" y="636260"/>
                </a:lnTo>
                <a:lnTo>
                  <a:pt x="652420" y="656584"/>
                </a:lnTo>
                <a:lnTo>
                  <a:pt x="695851" y="675359"/>
                </a:lnTo>
                <a:lnTo>
                  <a:pt x="739623" y="692594"/>
                </a:lnTo>
                <a:lnTo>
                  <a:pt x="783701" y="708300"/>
                </a:lnTo>
                <a:lnTo>
                  <a:pt x="828051" y="722485"/>
                </a:lnTo>
                <a:lnTo>
                  <a:pt x="872638" y="735157"/>
                </a:lnTo>
                <a:lnTo>
                  <a:pt x="917428" y="746327"/>
                </a:lnTo>
                <a:lnTo>
                  <a:pt x="962387" y="756004"/>
                </a:lnTo>
                <a:lnTo>
                  <a:pt x="1007481" y="764197"/>
                </a:lnTo>
                <a:lnTo>
                  <a:pt x="1052675" y="770914"/>
                </a:lnTo>
                <a:lnTo>
                  <a:pt x="1097936" y="776166"/>
                </a:lnTo>
                <a:lnTo>
                  <a:pt x="1143228" y="779961"/>
                </a:lnTo>
                <a:lnTo>
                  <a:pt x="1188518" y="782308"/>
                </a:lnTo>
                <a:lnTo>
                  <a:pt x="1233772" y="783217"/>
                </a:lnTo>
                <a:lnTo>
                  <a:pt x="1278954" y="782697"/>
                </a:lnTo>
                <a:lnTo>
                  <a:pt x="1324032" y="780757"/>
                </a:lnTo>
                <a:lnTo>
                  <a:pt x="1368970" y="777406"/>
                </a:lnTo>
                <a:lnTo>
                  <a:pt x="1413734" y="772653"/>
                </a:lnTo>
                <a:lnTo>
                  <a:pt x="1458291" y="766509"/>
                </a:lnTo>
                <a:lnTo>
                  <a:pt x="1502605" y="758981"/>
                </a:lnTo>
                <a:lnTo>
                  <a:pt x="1546642" y="750078"/>
                </a:lnTo>
                <a:lnTo>
                  <a:pt x="1590369" y="739811"/>
                </a:lnTo>
                <a:lnTo>
                  <a:pt x="1633752" y="728189"/>
                </a:lnTo>
                <a:lnTo>
                  <a:pt x="1676754" y="715220"/>
                </a:lnTo>
                <a:lnTo>
                  <a:pt x="1719344" y="700913"/>
                </a:lnTo>
                <a:lnTo>
                  <a:pt x="1761485" y="685279"/>
                </a:lnTo>
                <a:lnTo>
                  <a:pt x="1803145" y="668325"/>
                </a:lnTo>
                <a:lnTo>
                  <a:pt x="1844110" y="650141"/>
                </a:lnTo>
                <a:lnTo>
                  <a:pt x="1264659" y="650141"/>
                </a:lnTo>
                <a:lnTo>
                  <a:pt x="1218977" y="650123"/>
                </a:lnTo>
                <a:lnTo>
                  <a:pt x="1173402" y="648504"/>
                </a:lnTo>
                <a:lnTo>
                  <a:pt x="1127977" y="645297"/>
                </a:lnTo>
                <a:lnTo>
                  <a:pt x="1082745" y="640511"/>
                </a:lnTo>
                <a:lnTo>
                  <a:pt x="1037749" y="634160"/>
                </a:lnTo>
                <a:lnTo>
                  <a:pt x="993031" y="626254"/>
                </a:lnTo>
                <a:lnTo>
                  <a:pt x="948636" y="616804"/>
                </a:lnTo>
                <a:lnTo>
                  <a:pt x="904605" y="605823"/>
                </a:lnTo>
                <a:lnTo>
                  <a:pt x="860981" y="593321"/>
                </a:lnTo>
                <a:lnTo>
                  <a:pt x="817808" y="579311"/>
                </a:lnTo>
                <a:lnTo>
                  <a:pt x="775128" y="563804"/>
                </a:lnTo>
                <a:lnTo>
                  <a:pt x="732985" y="546811"/>
                </a:lnTo>
                <a:lnTo>
                  <a:pt x="691421" y="528344"/>
                </a:lnTo>
                <a:lnTo>
                  <a:pt x="650479" y="508414"/>
                </a:lnTo>
                <a:lnTo>
                  <a:pt x="610203" y="487033"/>
                </a:lnTo>
                <a:lnTo>
                  <a:pt x="570634" y="464212"/>
                </a:lnTo>
                <a:lnTo>
                  <a:pt x="531817" y="439963"/>
                </a:lnTo>
                <a:lnTo>
                  <a:pt x="493793" y="414298"/>
                </a:lnTo>
                <a:lnTo>
                  <a:pt x="456606" y="387227"/>
                </a:lnTo>
                <a:lnTo>
                  <a:pt x="420299" y="358763"/>
                </a:lnTo>
                <a:lnTo>
                  <a:pt x="384915" y="328916"/>
                </a:lnTo>
                <a:lnTo>
                  <a:pt x="350426" y="297630"/>
                </a:lnTo>
                <a:lnTo>
                  <a:pt x="317086" y="265123"/>
                </a:lnTo>
                <a:lnTo>
                  <a:pt x="284728" y="231199"/>
                </a:lnTo>
                <a:lnTo>
                  <a:pt x="253463" y="195939"/>
                </a:lnTo>
                <a:lnTo>
                  <a:pt x="223337" y="159354"/>
                </a:lnTo>
                <a:lnTo>
                  <a:pt x="194390" y="121456"/>
                </a:lnTo>
                <a:lnTo>
                  <a:pt x="166667" y="82257"/>
                </a:lnTo>
                <a:lnTo>
                  <a:pt x="140210" y="41768"/>
                </a:lnTo>
                <a:lnTo>
                  <a:pt x="115062" y="0"/>
                </a:lnTo>
                <a:close/>
              </a:path>
              <a:path w="2482850" h="783589">
                <a:moveTo>
                  <a:pt x="2367280" y="0"/>
                </a:moveTo>
                <a:lnTo>
                  <a:pt x="2342056" y="41828"/>
                </a:lnTo>
                <a:lnTo>
                  <a:pt x="2315340" y="82597"/>
                </a:lnTo>
                <a:lnTo>
                  <a:pt x="2287168" y="122270"/>
                </a:lnTo>
                <a:lnTo>
                  <a:pt x="2257576" y="160810"/>
                </a:lnTo>
                <a:lnTo>
                  <a:pt x="2226599" y="198182"/>
                </a:lnTo>
                <a:lnTo>
                  <a:pt x="2194273" y="234348"/>
                </a:lnTo>
                <a:lnTo>
                  <a:pt x="2160635" y="269271"/>
                </a:lnTo>
                <a:lnTo>
                  <a:pt x="2125719" y="302916"/>
                </a:lnTo>
                <a:lnTo>
                  <a:pt x="2089562" y="335244"/>
                </a:lnTo>
                <a:lnTo>
                  <a:pt x="2052199" y="366220"/>
                </a:lnTo>
                <a:lnTo>
                  <a:pt x="2013667" y="395808"/>
                </a:lnTo>
                <a:lnTo>
                  <a:pt x="1974001" y="423969"/>
                </a:lnTo>
                <a:lnTo>
                  <a:pt x="1933237" y="450668"/>
                </a:lnTo>
                <a:lnTo>
                  <a:pt x="1891411" y="475869"/>
                </a:lnTo>
                <a:lnTo>
                  <a:pt x="1848737" y="499469"/>
                </a:lnTo>
                <a:lnTo>
                  <a:pt x="1805570" y="521308"/>
                </a:lnTo>
                <a:lnTo>
                  <a:pt x="1761951" y="541396"/>
                </a:lnTo>
                <a:lnTo>
                  <a:pt x="1717925" y="559746"/>
                </a:lnTo>
                <a:lnTo>
                  <a:pt x="1673533" y="576368"/>
                </a:lnTo>
                <a:lnTo>
                  <a:pt x="1628819" y="591275"/>
                </a:lnTo>
                <a:lnTo>
                  <a:pt x="1583826" y="604477"/>
                </a:lnTo>
                <a:lnTo>
                  <a:pt x="1538596" y="615987"/>
                </a:lnTo>
                <a:lnTo>
                  <a:pt x="1493173" y="625815"/>
                </a:lnTo>
                <a:lnTo>
                  <a:pt x="1447600" y="633974"/>
                </a:lnTo>
                <a:lnTo>
                  <a:pt x="1401919" y="640474"/>
                </a:lnTo>
                <a:lnTo>
                  <a:pt x="1356173" y="645328"/>
                </a:lnTo>
                <a:lnTo>
                  <a:pt x="1310406" y="648546"/>
                </a:lnTo>
                <a:lnTo>
                  <a:pt x="1264659" y="650141"/>
                </a:lnTo>
                <a:lnTo>
                  <a:pt x="1844110" y="650141"/>
                </a:lnTo>
                <a:lnTo>
                  <a:pt x="1884880" y="630498"/>
                </a:lnTo>
                <a:lnTo>
                  <a:pt x="1924888" y="609643"/>
                </a:lnTo>
                <a:lnTo>
                  <a:pt x="1964277" y="587505"/>
                </a:lnTo>
                <a:lnTo>
                  <a:pt x="2003012" y="564095"/>
                </a:lnTo>
                <a:lnTo>
                  <a:pt x="2041060" y="539421"/>
                </a:lnTo>
                <a:lnTo>
                  <a:pt x="2078386" y="513492"/>
                </a:lnTo>
                <a:lnTo>
                  <a:pt x="2114955" y="486317"/>
                </a:lnTo>
                <a:lnTo>
                  <a:pt x="2150735" y="457907"/>
                </a:lnTo>
                <a:lnTo>
                  <a:pt x="2185689" y="428269"/>
                </a:lnTo>
                <a:lnTo>
                  <a:pt x="2219785" y="397413"/>
                </a:lnTo>
                <a:lnTo>
                  <a:pt x="2252988" y="365349"/>
                </a:lnTo>
                <a:lnTo>
                  <a:pt x="2285263" y="332085"/>
                </a:lnTo>
                <a:lnTo>
                  <a:pt x="2316576" y="297630"/>
                </a:lnTo>
                <a:lnTo>
                  <a:pt x="2346893" y="261995"/>
                </a:lnTo>
                <a:lnTo>
                  <a:pt x="2376181" y="225187"/>
                </a:lnTo>
                <a:lnTo>
                  <a:pt x="2404403" y="187217"/>
                </a:lnTo>
                <a:lnTo>
                  <a:pt x="2431527" y="148093"/>
                </a:lnTo>
                <a:lnTo>
                  <a:pt x="2457518" y="107824"/>
                </a:lnTo>
                <a:lnTo>
                  <a:pt x="2482342" y="66421"/>
                </a:lnTo>
                <a:lnTo>
                  <a:pt x="236728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29332" y="3051557"/>
            <a:ext cx="1517903" cy="22357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004" y="3074163"/>
            <a:ext cx="1433195" cy="2150110"/>
          </a:xfrm>
          <a:custGeom>
            <a:avLst/>
            <a:gdLst/>
            <a:ahLst/>
            <a:cxnLst/>
            <a:rect l="l" t="t" r="r" b="b"/>
            <a:pathLst>
              <a:path w="1433195" h="2150110">
                <a:moveTo>
                  <a:pt x="0" y="0"/>
                </a:moveTo>
                <a:lnTo>
                  <a:pt x="0" y="132842"/>
                </a:lnTo>
                <a:lnTo>
                  <a:pt x="48835" y="133784"/>
                </a:lnTo>
                <a:lnTo>
                  <a:pt x="97500" y="136549"/>
                </a:lnTo>
                <a:lnTo>
                  <a:pt x="145946" y="141122"/>
                </a:lnTo>
                <a:lnTo>
                  <a:pt x="194121" y="147491"/>
                </a:lnTo>
                <a:lnTo>
                  <a:pt x="241978" y="155643"/>
                </a:lnTo>
                <a:lnTo>
                  <a:pt x="289465" y="165565"/>
                </a:lnTo>
                <a:lnTo>
                  <a:pt x="336534" y="177244"/>
                </a:lnTo>
                <a:lnTo>
                  <a:pt x="383134" y="190666"/>
                </a:lnTo>
                <a:lnTo>
                  <a:pt x="429216" y="205819"/>
                </a:lnTo>
                <a:lnTo>
                  <a:pt x="474730" y="222689"/>
                </a:lnTo>
                <a:lnTo>
                  <a:pt x="519626" y="241264"/>
                </a:lnTo>
                <a:lnTo>
                  <a:pt x="563855" y="261531"/>
                </a:lnTo>
                <a:lnTo>
                  <a:pt x="607367" y="283475"/>
                </a:lnTo>
                <a:lnTo>
                  <a:pt x="650113" y="307086"/>
                </a:lnTo>
                <a:lnTo>
                  <a:pt x="691881" y="332234"/>
                </a:lnTo>
                <a:lnTo>
                  <a:pt x="732370" y="358691"/>
                </a:lnTo>
                <a:lnTo>
                  <a:pt x="771570" y="386414"/>
                </a:lnTo>
                <a:lnTo>
                  <a:pt x="809468" y="415361"/>
                </a:lnTo>
                <a:lnTo>
                  <a:pt x="846053" y="445487"/>
                </a:lnTo>
                <a:lnTo>
                  <a:pt x="881314" y="476752"/>
                </a:lnTo>
                <a:lnTo>
                  <a:pt x="915239" y="509110"/>
                </a:lnTo>
                <a:lnTo>
                  <a:pt x="947816" y="542520"/>
                </a:lnTo>
                <a:lnTo>
                  <a:pt x="979034" y="576939"/>
                </a:lnTo>
                <a:lnTo>
                  <a:pt x="1008882" y="612323"/>
                </a:lnTo>
                <a:lnTo>
                  <a:pt x="1037347" y="648630"/>
                </a:lnTo>
                <a:lnTo>
                  <a:pt x="1064420" y="685817"/>
                </a:lnTo>
                <a:lnTo>
                  <a:pt x="1090087" y="723841"/>
                </a:lnTo>
                <a:lnTo>
                  <a:pt x="1114337" y="762658"/>
                </a:lnTo>
                <a:lnTo>
                  <a:pt x="1137160" y="802227"/>
                </a:lnTo>
                <a:lnTo>
                  <a:pt x="1158543" y="842503"/>
                </a:lnTo>
                <a:lnTo>
                  <a:pt x="1178475" y="883445"/>
                </a:lnTo>
                <a:lnTo>
                  <a:pt x="1196944" y="925009"/>
                </a:lnTo>
                <a:lnTo>
                  <a:pt x="1213939" y="967152"/>
                </a:lnTo>
                <a:lnTo>
                  <a:pt x="1229449" y="1009832"/>
                </a:lnTo>
                <a:lnTo>
                  <a:pt x="1243462" y="1053005"/>
                </a:lnTo>
                <a:lnTo>
                  <a:pt x="1255966" y="1096629"/>
                </a:lnTo>
                <a:lnTo>
                  <a:pt x="1266950" y="1140660"/>
                </a:lnTo>
                <a:lnTo>
                  <a:pt x="1276403" y="1185055"/>
                </a:lnTo>
                <a:lnTo>
                  <a:pt x="1284312" y="1229773"/>
                </a:lnTo>
                <a:lnTo>
                  <a:pt x="1290667" y="1274769"/>
                </a:lnTo>
                <a:lnTo>
                  <a:pt x="1295456" y="1320001"/>
                </a:lnTo>
                <a:lnTo>
                  <a:pt x="1298667" y="1365426"/>
                </a:lnTo>
                <a:lnTo>
                  <a:pt x="1300289" y="1411001"/>
                </a:lnTo>
                <a:lnTo>
                  <a:pt x="1300311" y="1456683"/>
                </a:lnTo>
                <a:lnTo>
                  <a:pt x="1298720" y="1502430"/>
                </a:lnTo>
                <a:lnTo>
                  <a:pt x="1295506" y="1548197"/>
                </a:lnTo>
                <a:lnTo>
                  <a:pt x="1290657" y="1593943"/>
                </a:lnTo>
                <a:lnTo>
                  <a:pt x="1284161" y="1639624"/>
                </a:lnTo>
                <a:lnTo>
                  <a:pt x="1276007" y="1685197"/>
                </a:lnTo>
                <a:lnTo>
                  <a:pt x="1266183" y="1730620"/>
                </a:lnTo>
                <a:lnTo>
                  <a:pt x="1254679" y="1775850"/>
                </a:lnTo>
                <a:lnTo>
                  <a:pt x="1241482" y="1820843"/>
                </a:lnTo>
                <a:lnTo>
                  <a:pt x="1226580" y="1865557"/>
                </a:lnTo>
                <a:lnTo>
                  <a:pt x="1209963" y="1909949"/>
                </a:lnTo>
                <a:lnTo>
                  <a:pt x="1191619" y="1953975"/>
                </a:lnTo>
                <a:lnTo>
                  <a:pt x="1171536" y="1997594"/>
                </a:lnTo>
                <a:lnTo>
                  <a:pt x="1149703" y="2040761"/>
                </a:lnTo>
                <a:lnTo>
                  <a:pt x="1126109" y="2083435"/>
                </a:lnTo>
                <a:lnTo>
                  <a:pt x="1241171" y="2149856"/>
                </a:lnTo>
                <a:lnTo>
                  <a:pt x="1265544" y="2105887"/>
                </a:lnTo>
                <a:lnTo>
                  <a:pt x="1288314" y="2061184"/>
                </a:lnTo>
                <a:lnTo>
                  <a:pt x="1309470" y="2015790"/>
                </a:lnTo>
                <a:lnTo>
                  <a:pt x="1328999" y="1969750"/>
                </a:lnTo>
                <a:lnTo>
                  <a:pt x="1346891" y="1923109"/>
                </a:lnTo>
                <a:lnTo>
                  <a:pt x="1363133" y="1875909"/>
                </a:lnTo>
                <a:lnTo>
                  <a:pt x="1377715" y="1828197"/>
                </a:lnTo>
                <a:lnTo>
                  <a:pt x="1390624" y="1780015"/>
                </a:lnTo>
                <a:lnTo>
                  <a:pt x="1401849" y="1731408"/>
                </a:lnTo>
                <a:lnTo>
                  <a:pt x="1411379" y="1682420"/>
                </a:lnTo>
                <a:lnTo>
                  <a:pt x="1419202" y="1633096"/>
                </a:lnTo>
                <a:lnTo>
                  <a:pt x="1425306" y="1583480"/>
                </a:lnTo>
                <a:lnTo>
                  <a:pt x="1429681" y="1533616"/>
                </a:lnTo>
                <a:lnTo>
                  <a:pt x="1432314" y="1483549"/>
                </a:lnTo>
                <a:lnTo>
                  <a:pt x="1433195" y="1433322"/>
                </a:lnTo>
                <a:lnTo>
                  <a:pt x="1432397" y="1385048"/>
                </a:lnTo>
                <a:lnTo>
                  <a:pt x="1430021" y="1337174"/>
                </a:lnTo>
                <a:lnTo>
                  <a:pt x="1426092" y="1289725"/>
                </a:lnTo>
                <a:lnTo>
                  <a:pt x="1420635" y="1242726"/>
                </a:lnTo>
                <a:lnTo>
                  <a:pt x="1413675" y="1196202"/>
                </a:lnTo>
                <a:lnTo>
                  <a:pt x="1405237" y="1150177"/>
                </a:lnTo>
                <a:lnTo>
                  <a:pt x="1395346" y="1104677"/>
                </a:lnTo>
                <a:lnTo>
                  <a:pt x="1384027" y="1059728"/>
                </a:lnTo>
                <a:lnTo>
                  <a:pt x="1371305" y="1015354"/>
                </a:lnTo>
                <a:lnTo>
                  <a:pt x="1357206" y="971579"/>
                </a:lnTo>
                <a:lnTo>
                  <a:pt x="1341754" y="928431"/>
                </a:lnTo>
                <a:lnTo>
                  <a:pt x="1324975" y="885932"/>
                </a:lnTo>
                <a:lnTo>
                  <a:pt x="1306893" y="844110"/>
                </a:lnTo>
                <a:lnTo>
                  <a:pt x="1287533" y="802988"/>
                </a:lnTo>
                <a:lnTo>
                  <a:pt x="1266922" y="762591"/>
                </a:lnTo>
                <a:lnTo>
                  <a:pt x="1245083" y="722945"/>
                </a:lnTo>
                <a:lnTo>
                  <a:pt x="1222041" y="684075"/>
                </a:lnTo>
                <a:lnTo>
                  <a:pt x="1197823" y="646007"/>
                </a:lnTo>
                <a:lnTo>
                  <a:pt x="1172453" y="608764"/>
                </a:lnTo>
                <a:lnTo>
                  <a:pt x="1145956" y="572372"/>
                </a:lnTo>
                <a:lnTo>
                  <a:pt x="1118356" y="536856"/>
                </a:lnTo>
                <a:lnTo>
                  <a:pt x="1089680" y="502242"/>
                </a:lnTo>
                <a:lnTo>
                  <a:pt x="1059953" y="468554"/>
                </a:lnTo>
                <a:lnTo>
                  <a:pt x="1029198" y="435817"/>
                </a:lnTo>
                <a:lnTo>
                  <a:pt x="997442" y="404058"/>
                </a:lnTo>
                <a:lnTo>
                  <a:pt x="964709" y="373299"/>
                </a:lnTo>
                <a:lnTo>
                  <a:pt x="931025" y="343568"/>
                </a:lnTo>
                <a:lnTo>
                  <a:pt x="896415" y="314888"/>
                </a:lnTo>
                <a:lnTo>
                  <a:pt x="860903" y="287285"/>
                </a:lnTo>
                <a:lnTo>
                  <a:pt x="824515" y="260784"/>
                </a:lnTo>
                <a:lnTo>
                  <a:pt x="787276" y="235410"/>
                </a:lnTo>
                <a:lnTo>
                  <a:pt x="749210" y="211188"/>
                </a:lnTo>
                <a:lnTo>
                  <a:pt x="710344" y="188143"/>
                </a:lnTo>
                <a:lnTo>
                  <a:pt x="670702" y="166301"/>
                </a:lnTo>
                <a:lnTo>
                  <a:pt x="630308" y="145686"/>
                </a:lnTo>
                <a:lnTo>
                  <a:pt x="589189" y="126323"/>
                </a:lnTo>
                <a:lnTo>
                  <a:pt x="547369" y="108238"/>
                </a:lnTo>
                <a:lnTo>
                  <a:pt x="504874" y="91456"/>
                </a:lnTo>
                <a:lnTo>
                  <a:pt x="461728" y="76002"/>
                </a:lnTo>
                <a:lnTo>
                  <a:pt x="417956" y="61900"/>
                </a:lnTo>
                <a:lnTo>
                  <a:pt x="373584" y="49176"/>
                </a:lnTo>
                <a:lnTo>
                  <a:pt x="328637" y="37855"/>
                </a:lnTo>
                <a:lnTo>
                  <a:pt x="283139" y="27962"/>
                </a:lnTo>
                <a:lnTo>
                  <a:pt x="237116" y="19523"/>
                </a:lnTo>
                <a:lnTo>
                  <a:pt x="190593" y="12561"/>
                </a:lnTo>
                <a:lnTo>
                  <a:pt x="143594" y="7103"/>
                </a:lnTo>
                <a:lnTo>
                  <a:pt x="96146" y="3173"/>
                </a:lnTo>
                <a:lnTo>
                  <a:pt x="48273" y="797"/>
                </a:lnTo>
                <a:lnTo>
                  <a:pt x="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40483" y="3795269"/>
            <a:ext cx="1463039" cy="14645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29329" y="4484123"/>
            <a:ext cx="85344" cy="853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49267" y="2605032"/>
            <a:ext cx="1045464" cy="10454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94991" y="2877828"/>
            <a:ext cx="1007363" cy="411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10609" y="2646047"/>
            <a:ext cx="923291" cy="923290"/>
          </a:xfrm>
          <a:custGeom>
            <a:avLst/>
            <a:gdLst/>
            <a:ahLst/>
            <a:cxnLst/>
            <a:rect l="l" t="t" r="r" b="b"/>
            <a:pathLst>
              <a:path w="923289" h="923289">
                <a:moveTo>
                  <a:pt x="461390" y="0"/>
                </a:moveTo>
                <a:lnTo>
                  <a:pt x="414225" y="2381"/>
                </a:lnTo>
                <a:lnTo>
                  <a:pt x="368421" y="9370"/>
                </a:lnTo>
                <a:lnTo>
                  <a:pt x="324208" y="20737"/>
                </a:lnTo>
                <a:lnTo>
                  <a:pt x="281820" y="36248"/>
                </a:lnTo>
                <a:lnTo>
                  <a:pt x="241490" y="55673"/>
                </a:lnTo>
                <a:lnTo>
                  <a:pt x="203448" y="78779"/>
                </a:lnTo>
                <a:lnTo>
                  <a:pt x="167927" y="105336"/>
                </a:lnTo>
                <a:lnTo>
                  <a:pt x="135159" y="135112"/>
                </a:lnTo>
                <a:lnTo>
                  <a:pt x="105377" y="167874"/>
                </a:lnTo>
                <a:lnTo>
                  <a:pt x="78813" y="203392"/>
                </a:lnTo>
                <a:lnTo>
                  <a:pt x="55698" y="241433"/>
                </a:lnTo>
                <a:lnTo>
                  <a:pt x="36266" y="281767"/>
                </a:lnTo>
                <a:lnTo>
                  <a:pt x="20748" y="324161"/>
                </a:lnTo>
                <a:lnTo>
                  <a:pt x="9376" y="368384"/>
                </a:lnTo>
                <a:lnTo>
                  <a:pt x="2382" y="414204"/>
                </a:lnTo>
                <a:lnTo>
                  <a:pt x="0" y="461390"/>
                </a:lnTo>
                <a:lnTo>
                  <a:pt x="2382" y="508556"/>
                </a:lnTo>
                <a:lnTo>
                  <a:pt x="9376" y="554360"/>
                </a:lnTo>
                <a:lnTo>
                  <a:pt x="20748" y="598573"/>
                </a:lnTo>
                <a:lnTo>
                  <a:pt x="36266" y="640961"/>
                </a:lnTo>
                <a:lnTo>
                  <a:pt x="55698" y="681291"/>
                </a:lnTo>
                <a:lnTo>
                  <a:pt x="78813" y="719333"/>
                </a:lnTo>
                <a:lnTo>
                  <a:pt x="105377" y="754854"/>
                </a:lnTo>
                <a:lnTo>
                  <a:pt x="135159" y="787622"/>
                </a:lnTo>
                <a:lnTo>
                  <a:pt x="167927" y="817404"/>
                </a:lnTo>
                <a:lnTo>
                  <a:pt x="203448" y="843968"/>
                </a:lnTo>
                <a:lnTo>
                  <a:pt x="241490" y="867083"/>
                </a:lnTo>
                <a:lnTo>
                  <a:pt x="281820" y="886515"/>
                </a:lnTo>
                <a:lnTo>
                  <a:pt x="324208" y="902033"/>
                </a:lnTo>
                <a:lnTo>
                  <a:pt x="368421" y="913405"/>
                </a:lnTo>
                <a:lnTo>
                  <a:pt x="414225" y="920399"/>
                </a:lnTo>
                <a:lnTo>
                  <a:pt x="461390" y="922782"/>
                </a:lnTo>
                <a:lnTo>
                  <a:pt x="508556" y="920399"/>
                </a:lnTo>
                <a:lnTo>
                  <a:pt x="554360" y="913405"/>
                </a:lnTo>
                <a:lnTo>
                  <a:pt x="598573" y="902033"/>
                </a:lnTo>
                <a:lnTo>
                  <a:pt x="640961" y="886515"/>
                </a:lnTo>
                <a:lnTo>
                  <a:pt x="681291" y="867083"/>
                </a:lnTo>
                <a:lnTo>
                  <a:pt x="719333" y="843968"/>
                </a:lnTo>
                <a:lnTo>
                  <a:pt x="754854" y="817404"/>
                </a:lnTo>
                <a:lnTo>
                  <a:pt x="787622" y="787622"/>
                </a:lnTo>
                <a:lnTo>
                  <a:pt x="817404" y="754854"/>
                </a:lnTo>
                <a:lnTo>
                  <a:pt x="843968" y="719333"/>
                </a:lnTo>
                <a:lnTo>
                  <a:pt x="867083" y="681291"/>
                </a:lnTo>
                <a:lnTo>
                  <a:pt x="886515" y="640961"/>
                </a:lnTo>
                <a:lnTo>
                  <a:pt x="902033" y="598573"/>
                </a:lnTo>
                <a:lnTo>
                  <a:pt x="913405" y="554360"/>
                </a:lnTo>
                <a:lnTo>
                  <a:pt x="920399" y="508556"/>
                </a:lnTo>
                <a:lnTo>
                  <a:pt x="922781" y="461390"/>
                </a:lnTo>
                <a:lnTo>
                  <a:pt x="920399" y="414204"/>
                </a:lnTo>
                <a:lnTo>
                  <a:pt x="913405" y="368384"/>
                </a:lnTo>
                <a:lnTo>
                  <a:pt x="902033" y="324161"/>
                </a:lnTo>
                <a:lnTo>
                  <a:pt x="886515" y="281767"/>
                </a:lnTo>
                <a:lnTo>
                  <a:pt x="867083" y="241433"/>
                </a:lnTo>
                <a:lnTo>
                  <a:pt x="843968" y="203392"/>
                </a:lnTo>
                <a:lnTo>
                  <a:pt x="817404" y="167874"/>
                </a:lnTo>
                <a:lnTo>
                  <a:pt x="787622" y="135112"/>
                </a:lnTo>
                <a:lnTo>
                  <a:pt x="754854" y="105336"/>
                </a:lnTo>
                <a:lnTo>
                  <a:pt x="719333" y="78779"/>
                </a:lnTo>
                <a:lnTo>
                  <a:pt x="681291" y="55673"/>
                </a:lnTo>
                <a:lnTo>
                  <a:pt x="640961" y="36248"/>
                </a:lnTo>
                <a:lnTo>
                  <a:pt x="598573" y="20737"/>
                </a:lnTo>
                <a:lnTo>
                  <a:pt x="554360" y="9370"/>
                </a:lnTo>
                <a:lnTo>
                  <a:pt x="508556" y="2381"/>
                </a:lnTo>
                <a:lnTo>
                  <a:pt x="461390" y="0"/>
                </a:lnTo>
                <a:close/>
              </a:path>
            </a:pathLst>
          </a:custGeom>
          <a:solidFill>
            <a:srgbClr val="0FD0DA">
              <a:alpha val="4117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10609" y="2646047"/>
            <a:ext cx="923291" cy="923290"/>
          </a:xfrm>
          <a:custGeom>
            <a:avLst/>
            <a:gdLst/>
            <a:ahLst/>
            <a:cxnLst/>
            <a:rect l="l" t="t" r="r" b="b"/>
            <a:pathLst>
              <a:path w="923289" h="923289">
                <a:moveTo>
                  <a:pt x="0" y="461390"/>
                </a:moveTo>
                <a:lnTo>
                  <a:pt x="2382" y="414204"/>
                </a:lnTo>
                <a:lnTo>
                  <a:pt x="9376" y="368384"/>
                </a:lnTo>
                <a:lnTo>
                  <a:pt x="20748" y="324161"/>
                </a:lnTo>
                <a:lnTo>
                  <a:pt x="36266" y="281767"/>
                </a:lnTo>
                <a:lnTo>
                  <a:pt x="55698" y="241433"/>
                </a:lnTo>
                <a:lnTo>
                  <a:pt x="78813" y="203392"/>
                </a:lnTo>
                <a:lnTo>
                  <a:pt x="105377" y="167874"/>
                </a:lnTo>
                <a:lnTo>
                  <a:pt x="135159" y="135112"/>
                </a:lnTo>
                <a:lnTo>
                  <a:pt x="167927" y="105336"/>
                </a:lnTo>
                <a:lnTo>
                  <a:pt x="203448" y="78779"/>
                </a:lnTo>
                <a:lnTo>
                  <a:pt x="241490" y="55673"/>
                </a:lnTo>
                <a:lnTo>
                  <a:pt x="281820" y="36248"/>
                </a:lnTo>
                <a:lnTo>
                  <a:pt x="324208" y="20737"/>
                </a:lnTo>
                <a:lnTo>
                  <a:pt x="368421" y="9370"/>
                </a:lnTo>
                <a:lnTo>
                  <a:pt x="414225" y="2381"/>
                </a:lnTo>
                <a:lnTo>
                  <a:pt x="461390" y="0"/>
                </a:lnTo>
                <a:lnTo>
                  <a:pt x="508556" y="2381"/>
                </a:lnTo>
                <a:lnTo>
                  <a:pt x="554360" y="9370"/>
                </a:lnTo>
                <a:lnTo>
                  <a:pt x="598573" y="20737"/>
                </a:lnTo>
                <a:lnTo>
                  <a:pt x="640961" y="36248"/>
                </a:lnTo>
                <a:lnTo>
                  <a:pt x="681291" y="55673"/>
                </a:lnTo>
                <a:lnTo>
                  <a:pt x="719333" y="78779"/>
                </a:lnTo>
                <a:lnTo>
                  <a:pt x="754854" y="105336"/>
                </a:lnTo>
                <a:lnTo>
                  <a:pt x="787622" y="135112"/>
                </a:lnTo>
                <a:lnTo>
                  <a:pt x="817404" y="167874"/>
                </a:lnTo>
                <a:lnTo>
                  <a:pt x="843968" y="203392"/>
                </a:lnTo>
                <a:lnTo>
                  <a:pt x="867083" y="241433"/>
                </a:lnTo>
                <a:lnTo>
                  <a:pt x="886515" y="281767"/>
                </a:lnTo>
                <a:lnTo>
                  <a:pt x="902033" y="324161"/>
                </a:lnTo>
                <a:lnTo>
                  <a:pt x="913405" y="368384"/>
                </a:lnTo>
                <a:lnTo>
                  <a:pt x="920399" y="414204"/>
                </a:lnTo>
                <a:lnTo>
                  <a:pt x="922781" y="461390"/>
                </a:lnTo>
                <a:lnTo>
                  <a:pt x="920399" y="508556"/>
                </a:lnTo>
                <a:lnTo>
                  <a:pt x="913405" y="554360"/>
                </a:lnTo>
                <a:lnTo>
                  <a:pt x="902033" y="598573"/>
                </a:lnTo>
                <a:lnTo>
                  <a:pt x="886515" y="640961"/>
                </a:lnTo>
                <a:lnTo>
                  <a:pt x="867083" y="681291"/>
                </a:lnTo>
                <a:lnTo>
                  <a:pt x="843968" y="719333"/>
                </a:lnTo>
                <a:lnTo>
                  <a:pt x="817404" y="754854"/>
                </a:lnTo>
                <a:lnTo>
                  <a:pt x="787622" y="787622"/>
                </a:lnTo>
                <a:lnTo>
                  <a:pt x="754854" y="817404"/>
                </a:lnTo>
                <a:lnTo>
                  <a:pt x="719333" y="843968"/>
                </a:lnTo>
                <a:lnTo>
                  <a:pt x="681291" y="867083"/>
                </a:lnTo>
                <a:lnTo>
                  <a:pt x="640961" y="886515"/>
                </a:lnTo>
                <a:lnTo>
                  <a:pt x="598573" y="902033"/>
                </a:lnTo>
                <a:lnTo>
                  <a:pt x="554360" y="913405"/>
                </a:lnTo>
                <a:lnTo>
                  <a:pt x="508556" y="920399"/>
                </a:lnTo>
                <a:lnTo>
                  <a:pt x="461390" y="922782"/>
                </a:lnTo>
                <a:lnTo>
                  <a:pt x="414225" y="920399"/>
                </a:lnTo>
                <a:lnTo>
                  <a:pt x="368421" y="913405"/>
                </a:lnTo>
                <a:lnTo>
                  <a:pt x="324208" y="902033"/>
                </a:lnTo>
                <a:lnTo>
                  <a:pt x="281820" y="886515"/>
                </a:lnTo>
                <a:lnTo>
                  <a:pt x="241490" y="867083"/>
                </a:lnTo>
                <a:lnTo>
                  <a:pt x="203448" y="843968"/>
                </a:lnTo>
                <a:lnTo>
                  <a:pt x="167927" y="817404"/>
                </a:lnTo>
                <a:lnTo>
                  <a:pt x="135159" y="787622"/>
                </a:lnTo>
                <a:lnTo>
                  <a:pt x="105377" y="754854"/>
                </a:lnTo>
                <a:lnTo>
                  <a:pt x="78813" y="719333"/>
                </a:lnTo>
                <a:lnTo>
                  <a:pt x="55698" y="681291"/>
                </a:lnTo>
                <a:lnTo>
                  <a:pt x="36266" y="640961"/>
                </a:lnTo>
                <a:lnTo>
                  <a:pt x="20748" y="598573"/>
                </a:lnTo>
                <a:lnTo>
                  <a:pt x="9376" y="554360"/>
                </a:lnTo>
                <a:lnTo>
                  <a:pt x="2382" y="508556"/>
                </a:lnTo>
                <a:lnTo>
                  <a:pt x="0" y="461390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257550" y="2984375"/>
            <a:ext cx="818506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600" b="1" spc="-95" dirty="0" smtClean="0">
                <a:solidFill>
                  <a:srgbClr val="F1F1F1"/>
                </a:solidFill>
                <a:latin typeface="Rix모던고딕 B" pitchFamily="18" charset="-127"/>
                <a:ea typeface="Rix모던고딕 B" pitchFamily="18" charset="-127"/>
                <a:cs typeface="Trebuchet MS"/>
              </a:rPr>
              <a:t>STORY</a:t>
            </a:r>
            <a:endParaRPr sz="1600" dirty="0">
              <a:latin typeface="Rix모던고딕 B" pitchFamily="18" charset="-127"/>
              <a:ea typeface="Rix모던고딕 B" pitchFamily="18" charset="-127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260848" y="4703574"/>
            <a:ext cx="1046988" cy="10469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53812" y="4994664"/>
            <a:ext cx="905256" cy="3870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23077" y="4745992"/>
            <a:ext cx="923291" cy="923290"/>
          </a:xfrm>
          <a:custGeom>
            <a:avLst/>
            <a:gdLst/>
            <a:ahLst/>
            <a:cxnLst/>
            <a:rect l="l" t="t" r="r" b="b"/>
            <a:pathLst>
              <a:path w="923289" h="923289">
                <a:moveTo>
                  <a:pt x="461391" y="0"/>
                </a:moveTo>
                <a:lnTo>
                  <a:pt x="414204" y="2382"/>
                </a:lnTo>
                <a:lnTo>
                  <a:pt x="368384" y="9376"/>
                </a:lnTo>
                <a:lnTo>
                  <a:pt x="324161" y="20748"/>
                </a:lnTo>
                <a:lnTo>
                  <a:pt x="281767" y="36266"/>
                </a:lnTo>
                <a:lnTo>
                  <a:pt x="241433" y="55698"/>
                </a:lnTo>
                <a:lnTo>
                  <a:pt x="203392" y="78813"/>
                </a:lnTo>
                <a:lnTo>
                  <a:pt x="167874" y="105377"/>
                </a:lnTo>
                <a:lnTo>
                  <a:pt x="135112" y="135159"/>
                </a:lnTo>
                <a:lnTo>
                  <a:pt x="105336" y="167927"/>
                </a:lnTo>
                <a:lnTo>
                  <a:pt x="78779" y="203448"/>
                </a:lnTo>
                <a:lnTo>
                  <a:pt x="55673" y="241490"/>
                </a:lnTo>
                <a:lnTo>
                  <a:pt x="36248" y="281820"/>
                </a:lnTo>
                <a:lnTo>
                  <a:pt x="20737" y="324208"/>
                </a:lnTo>
                <a:lnTo>
                  <a:pt x="9370" y="368421"/>
                </a:lnTo>
                <a:lnTo>
                  <a:pt x="2381" y="414225"/>
                </a:lnTo>
                <a:lnTo>
                  <a:pt x="0" y="461390"/>
                </a:lnTo>
                <a:lnTo>
                  <a:pt x="2381" y="508577"/>
                </a:lnTo>
                <a:lnTo>
                  <a:pt x="9370" y="554397"/>
                </a:lnTo>
                <a:lnTo>
                  <a:pt x="20737" y="598620"/>
                </a:lnTo>
                <a:lnTo>
                  <a:pt x="36248" y="641014"/>
                </a:lnTo>
                <a:lnTo>
                  <a:pt x="55673" y="681348"/>
                </a:lnTo>
                <a:lnTo>
                  <a:pt x="78779" y="719389"/>
                </a:lnTo>
                <a:lnTo>
                  <a:pt x="105336" y="754907"/>
                </a:lnTo>
                <a:lnTo>
                  <a:pt x="135112" y="787669"/>
                </a:lnTo>
                <a:lnTo>
                  <a:pt x="167874" y="817445"/>
                </a:lnTo>
                <a:lnTo>
                  <a:pt x="203392" y="844002"/>
                </a:lnTo>
                <a:lnTo>
                  <a:pt x="241433" y="867108"/>
                </a:lnTo>
                <a:lnTo>
                  <a:pt x="281767" y="886533"/>
                </a:lnTo>
                <a:lnTo>
                  <a:pt x="324161" y="902044"/>
                </a:lnTo>
                <a:lnTo>
                  <a:pt x="368384" y="913411"/>
                </a:lnTo>
                <a:lnTo>
                  <a:pt x="414204" y="920400"/>
                </a:lnTo>
                <a:lnTo>
                  <a:pt x="461391" y="922781"/>
                </a:lnTo>
                <a:lnTo>
                  <a:pt x="508556" y="920400"/>
                </a:lnTo>
                <a:lnTo>
                  <a:pt x="554360" y="913411"/>
                </a:lnTo>
                <a:lnTo>
                  <a:pt x="598573" y="902044"/>
                </a:lnTo>
                <a:lnTo>
                  <a:pt x="640961" y="886533"/>
                </a:lnTo>
                <a:lnTo>
                  <a:pt x="681291" y="867108"/>
                </a:lnTo>
                <a:lnTo>
                  <a:pt x="719333" y="844002"/>
                </a:lnTo>
                <a:lnTo>
                  <a:pt x="754854" y="817445"/>
                </a:lnTo>
                <a:lnTo>
                  <a:pt x="787622" y="787669"/>
                </a:lnTo>
                <a:lnTo>
                  <a:pt x="817404" y="754907"/>
                </a:lnTo>
                <a:lnTo>
                  <a:pt x="843968" y="719389"/>
                </a:lnTo>
                <a:lnTo>
                  <a:pt x="867083" y="681348"/>
                </a:lnTo>
                <a:lnTo>
                  <a:pt x="886515" y="641014"/>
                </a:lnTo>
                <a:lnTo>
                  <a:pt x="902033" y="598620"/>
                </a:lnTo>
                <a:lnTo>
                  <a:pt x="913405" y="554397"/>
                </a:lnTo>
                <a:lnTo>
                  <a:pt x="920399" y="508577"/>
                </a:lnTo>
                <a:lnTo>
                  <a:pt x="922782" y="461390"/>
                </a:lnTo>
                <a:lnTo>
                  <a:pt x="920399" y="414225"/>
                </a:lnTo>
                <a:lnTo>
                  <a:pt x="913405" y="368421"/>
                </a:lnTo>
                <a:lnTo>
                  <a:pt x="902033" y="324208"/>
                </a:lnTo>
                <a:lnTo>
                  <a:pt x="886515" y="281820"/>
                </a:lnTo>
                <a:lnTo>
                  <a:pt x="867083" y="241490"/>
                </a:lnTo>
                <a:lnTo>
                  <a:pt x="843968" y="203448"/>
                </a:lnTo>
                <a:lnTo>
                  <a:pt x="817404" y="167927"/>
                </a:lnTo>
                <a:lnTo>
                  <a:pt x="787622" y="135159"/>
                </a:lnTo>
                <a:lnTo>
                  <a:pt x="754854" y="105377"/>
                </a:lnTo>
                <a:lnTo>
                  <a:pt x="719333" y="78813"/>
                </a:lnTo>
                <a:lnTo>
                  <a:pt x="681291" y="55698"/>
                </a:lnTo>
                <a:lnTo>
                  <a:pt x="640961" y="36266"/>
                </a:lnTo>
                <a:lnTo>
                  <a:pt x="598573" y="20748"/>
                </a:lnTo>
                <a:lnTo>
                  <a:pt x="554360" y="9376"/>
                </a:lnTo>
                <a:lnTo>
                  <a:pt x="508556" y="2382"/>
                </a:lnTo>
                <a:lnTo>
                  <a:pt x="461391" y="0"/>
                </a:lnTo>
                <a:close/>
              </a:path>
            </a:pathLst>
          </a:custGeom>
          <a:solidFill>
            <a:srgbClr val="0FD0DA">
              <a:alpha val="4117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23077" y="4745992"/>
            <a:ext cx="923291" cy="923290"/>
          </a:xfrm>
          <a:custGeom>
            <a:avLst/>
            <a:gdLst/>
            <a:ahLst/>
            <a:cxnLst/>
            <a:rect l="l" t="t" r="r" b="b"/>
            <a:pathLst>
              <a:path w="923289" h="923289">
                <a:moveTo>
                  <a:pt x="0" y="461390"/>
                </a:moveTo>
                <a:lnTo>
                  <a:pt x="2381" y="414225"/>
                </a:lnTo>
                <a:lnTo>
                  <a:pt x="9370" y="368421"/>
                </a:lnTo>
                <a:lnTo>
                  <a:pt x="20737" y="324208"/>
                </a:lnTo>
                <a:lnTo>
                  <a:pt x="36248" y="281820"/>
                </a:lnTo>
                <a:lnTo>
                  <a:pt x="55673" y="241490"/>
                </a:lnTo>
                <a:lnTo>
                  <a:pt x="78779" y="203448"/>
                </a:lnTo>
                <a:lnTo>
                  <a:pt x="105336" y="167927"/>
                </a:lnTo>
                <a:lnTo>
                  <a:pt x="135112" y="135159"/>
                </a:lnTo>
                <a:lnTo>
                  <a:pt x="167874" y="105377"/>
                </a:lnTo>
                <a:lnTo>
                  <a:pt x="203392" y="78813"/>
                </a:lnTo>
                <a:lnTo>
                  <a:pt x="241433" y="55698"/>
                </a:lnTo>
                <a:lnTo>
                  <a:pt x="281767" y="36266"/>
                </a:lnTo>
                <a:lnTo>
                  <a:pt x="324161" y="20748"/>
                </a:lnTo>
                <a:lnTo>
                  <a:pt x="368384" y="9376"/>
                </a:lnTo>
                <a:lnTo>
                  <a:pt x="414204" y="2382"/>
                </a:lnTo>
                <a:lnTo>
                  <a:pt x="461391" y="0"/>
                </a:lnTo>
                <a:lnTo>
                  <a:pt x="508556" y="2382"/>
                </a:lnTo>
                <a:lnTo>
                  <a:pt x="554360" y="9376"/>
                </a:lnTo>
                <a:lnTo>
                  <a:pt x="598573" y="20748"/>
                </a:lnTo>
                <a:lnTo>
                  <a:pt x="640961" y="36266"/>
                </a:lnTo>
                <a:lnTo>
                  <a:pt x="681291" y="55698"/>
                </a:lnTo>
                <a:lnTo>
                  <a:pt x="719333" y="78813"/>
                </a:lnTo>
                <a:lnTo>
                  <a:pt x="754854" y="105377"/>
                </a:lnTo>
                <a:lnTo>
                  <a:pt x="787622" y="135159"/>
                </a:lnTo>
                <a:lnTo>
                  <a:pt x="817404" y="167927"/>
                </a:lnTo>
                <a:lnTo>
                  <a:pt x="843968" y="203448"/>
                </a:lnTo>
                <a:lnTo>
                  <a:pt x="867083" y="241490"/>
                </a:lnTo>
                <a:lnTo>
                  <a:pt x="886515" y="281820"/>
                </a:lnTo>
                <a:lnTo>
                  <a:pt x="902033" y="324208"/>
                </a:lnTo>
                <a:lnTo>
                  <a:pt x="913405" y="368421"/>
                </a:lnTo>
                <a:lnTo>
                  <a:pt x="920399" y="414225"/>
                </a:lnTo>
                <a:lnTo>
                  <a:pt x="922782" y="461390"/>
                </a:lnTo>
                <a:lnTo>
                  <a:pt x="920399" y="508577"/>
                </a:lnTo>
                <a:lnTo>
                  <a:pt x="913405" y="554397"/>
                </a:lnTo>
                <a:lnTo>
                  <a:pt x="902033" y="598620"/>
                </a:lnTo>
                <a:lnTo>
                  <a:pt x="886515" y="641014"/>
                </a:lnTo>
                <a:lnTo>
                  <a:pt x="867083" y="681348"/>
                </a:lnTo>
                <a:lnTo>
                  <a:pt x="843968" y="719389"/>
                </a:lnTo>
                <a:lnTo>
                  <a:pt x="817404" y="754907"/>
                </a:lnTo>
                <a:lnTo>
                  <a:pt x="787622" y="787669"/>
                </a:lnTo>
                <a:lnTo>
                  <a:pt x="754854" y="817445"/>
                </a:lnTo>
                <a:lnTo>
                  <a:pt x="719333" y="844002"/>
                </a:lnTo>
                <a:lnTo>
                  <a:pt x="681291" y="867108"/>
                </a:lnTo>
                <a:lnTo>
                  <a:pt x="640961" y="886533"/>
                </a:lnTo>
                <a:lnTo>
                  <a:pt x="598573" y="902044"/>
                </a:lnTo>
                <a:lnTo>
                  <a:pt x="554360" y="913411"/>
                </a:lnTo>
                <a:lnTo>
                  <a:pt x="508556" y="920400"/>
                </a:lnTo>
                <a:lnTo>
                  <a:pt x="461391" y="922781"/>
                </a:lnTo>
                <a:lnTo>
                  <a:pt x="414204" y="920400"/>
                </a:lnTo>
                <a:lnTo>
                  <a:pt x="368384" y="913411"/>
                </a:lnTo>
                <a:lnTo>
                  <a:pt x="324161" y="902044"/>
                </a:lnTo>
                <a:lnTo>
                  <a:pt x="281767" y="886533"/>
                </a:lnTo>
                <a:lnTo>
                  <a:pt x="241433" y="867108"/>
                </a:lnTo>
                <a:lnTo>
                  <a:pt x="203392" y="844002"/>
                </a:lnTo>
                <a:lnTo>
                  <a:pt x="167874" y="817445"/>
                </a:lnTo>
                <a:lnTo>
                  <a:pt x="135112" y="787669"/>
                </a:lnTo>
                <a:lnTo>
                  <a:pt x="105336" y="754907"/>
                </a:lnTo>
                <a:lnTo>
                  <a:pt x="78779" y="719389"/>
                </a:lnTo>
                <a:lnTo>
                  <a:pt x="55673" y="681348"/>
                </a:lnTo>
                <a:lnTo>
                  <a:pt x="36248" y="641014"/>
                </a:lnTo>
                <a:lnTo>
                  <a:pt x="20737" y="598620"/>
                </a:lnTo>
                <a:lnTo>
                  <a:pt x="9370" y="554397"/>
                </a:lnTo>
                <a:lnTo>
                  <a:pt x="2381" y="508577"/>
                </a:lnTo>
                <a:lnTo>
                  <a:pt x="0" y="46139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323077" y="5093850"/>
            <a:ext cx="923291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300" b="1" spc="25" dirty="0" err="1" smtClean="0">
                <a:solidFill>
                  <a:srgbClr val="FFFFFF"/>
                </a:solidFill>
                <a:latin typeface="Rix모던고딕 B" pitchFamily="18" charset="-127"/>
                <a:ea typeface="Rix모던고딕 B" pitchFamily="18" charset="-127"/>
                <a:cs typeface="Trebuchet MS"/>
              </a:rPr>
              <a:t>Perticipate</a:t>
            </a:r>
            <a:endParaRPr sz="1300" dirty="0">
              <a:latin typeface="Rix모던고딕 B" pitchFamily="18" charset="-127"/>
              <a:ea typeface="Rix모던고딕 B" pitchFamily="18" charset="-127"/>
              <a:cs typeface="Trebuchet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836165" y="4703574"/>
            <a:ext cx="1046988" cy="10469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94077" y="4994664"/>
            <a:ext cx="975360" cy="3870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98139" y="4745992"/>
            <a:ext cx="923291" cy="923290"/>
          </a:xfrm>
          <a:custGeom>
            <a:avLst/>
            <a:gdLst/>
            <a:ahLst/>
            <a:cxnLst/>
            <a:rect l="l" t="t" r="r" b="b"/>
            <a:pathLst>
              <a:path w="923289" h="923289">
                <a:moveTo>
                  <a:pt x="461390" y="0"/>
                </a:moveTo>
                <a:lnTo>
                  <a:pt x="414225" y="2382"/>
                </a:lnTo>
                <a:lnTo>
                  <a:pt x="368421" y="9376"/>
                </a:lnTo>
                <a:lnTo>
                  <a:pt x="324208" y="20748"/>
                </a:lnTo>
                <a:lnTo>
                  <a:pt x="281820" y="36266"/>
                </a:lnTo>
                <a:lnTo>
                  <a:pt x="241490" y="55698"/>
                </a:lnTo>
                <a:lnTo>
                  <a:pt x="203448" y="78813"/>
                </a:lnTo>
                <a:lnTo>
                  <a:pt x="167927" y="105377"/>
                </a:lnTo>
                <a:lnTo>
                  <a:pt x="135159" y="135159"/>
                </a:lnTo>
                <a:lnTo>
                  <a:pt x="105377" y="167927"/>
                </a:lnTo>
                <a:lnTo>
                  <a:pt x="78813" y="203448"/>
                </a:lnTo>
                <a:lnTo>
                  <a:pt x="55698" y="241490"/>
                </a:lnTo>
                <a:lnTo>
                  <a:pt x="36266" y="281820"/>
                </a:lnTo>
                <a:lnTo>
                  <a:pt x="20748" y="324208"/>
                </a:lnTo>
                <a:lnTo>
                  <a:pt x="9376" y="368421"/>
                </a:lnTo>
                <a:lnTo>
                  <a:pt x="2382" y="414225"/>
                </a:lnTo>
                <a:lnTo>
                  <a:pt x="0" y="461390"/>
                </a:lnTo>
                <a:lnTo>
                  <a:pt x="2382" y="508577"/>
                </a:lnTo>
                <a:lnTo>
                  <a:pt x="9376" y="554397"/>
                </a:lnTo>
                <a:lnTo>
                  <a:pt x="20748" y="598620"/>
                </a:lnTo>
                <a:lnTo>
                  <a:pt x="36266" y="641014"/>
                </a:lnTo>
                <a:lnTo>
                  <a:pt x="55698" y="681348"/>
                </a:lnTo>
                <a:lnTo>
                  <a:pt x="78813" y="719389"/>
                </a:lnTo>
                <a:lnTo>
                  <a:pt x="105377" y="754907"/>
                </a:lnTo>
                <a:lnTo>
                  <a:pt x="135159" y="787669"/>
                </a:lnTo>
                <a:lnTo>
                  <a:pt x="167927" y="817445"/>
                </a:lnTo>
                <a:lnTo>
                  <a:pt x="203448" y="844002"/>
                </a:lnTo>
                <a:lnTo>
                  <a:pt x="241490" y="867108"/>
                </a:lnTo>
                <a:lnTo>
                  <a:pt x="281820" y="886533"/>
                </a:lnTo>
                <a:lnTo>
                  <a:pt x="324208" y="902044"/>
                </a:lnTo>
                <a:lnTo>
                  <a:pt x="368421" y="913411"/>
                </a:lnTo>
                <a:lnTo>
                  <a:pt x="414225" y="920400"/>
                </a:lnTo>
                <a:lnTo>
                  <a:pt x="461390" y="922781"/>
                </a:lnTo>
                <a:lnTo>
                  <a:pt x="508577" y="920400"/>
                </a:lnTo>
                <a:lnTo>
                  <a:pt x="554397" y="913411"/>
                </a:lnTo>
                <a:lnTo>
                  <a:pt x="598620" y="902044"/>
                </a:lnTo>
                <a:lnTo>
                  <a:pt x="641014" y="886533"/>
                </a:lnTo>
                <a:lnTo>
                  <a:pt x="681348" y="867108"/>
                </a:lnTo>
                <a:lnTo>
                  <a:pt x="719389" y="844002"/>
                </a:lnTo>
                <a:lnTo>
                  <a:pt x="754907" y="817445"/>
                </a:lnTo>
                <a:lnTo>
                  <a:pt x="787669" y="787669"/>
                </a:lnTo>
                <a:lnTo>
                  <a:pt x="817445" y="754907"/>
                </a:lnTo>
                <a:lnTo>
                  <a:pt x="844002" y="719389"/>
                </a:lnTo>
                <a:lnTo>
                  <a:pt x="867108" y="681348"/>
                </a:lnTo>
                <a:lnTo>
                  <a:pt x="886533" y="641014"/>
                </a:lnTo>
                <a:lnTo>
                  <a:pt x="902044" y="598620"/>
                </a:lnTo>
                <a:lnTo>
                  <a:pt x="913411" y="554397"/>
                </a:lnTo>
                <a:lnTo>
                  <a:pt x="920400" y="508577"/>
                </a:lnTo>
                <a:lnTo>
                  <a:pt x="922782" y="461390"/>
                </a:lnTo>
                <a:lnTo>
                  <a:pt x="920400" y="414225"/>
                </a:lnTo>
                <a:lnTo>
                  <a:pt x="913411" y="368421"/>
                </a:lnTo>
                <a:lnTo>
                  <a:pt x="902044" y="324208"/>
                </a:lnTo>
                <a:lnTo>
                  <a:pt x="886533" y="281820"/>
                </a:lnTo>
                <a:lnTo>
                  <a:pt x="867108" y="241490"/>
                </a:lnTo>
                <a:lnTo>
                  <a:pt x="844002" y="203448"/>
                </a:lnTo>
                <a:lnTo>
                  <a:pt x="817445" y="167927"/>
                </a:lnTo>
                <a:lnTo>
                  <a:pt x="787669" y="135159"/>
                </a:lnTo>
                <a:lnTo>
                  <a:pt x="754907" y="105377"/>
                </a:lnTo>
                <a:lnTo>
                  <a:pt x="719389" y="78813"/>
                </a:lnTo>
                <a:lnTo>
                  <a:pt x="681348" y="55698"/>
                </a:lnTo>
                <a:lnTo>
                  <a:pt x="641014" y="36266"/>
                </a:lnTo>
                <a:lnTo>
                  <a:pt x="598620" y="20748"/>
                </a:lnTo>
                <a:lnTo>
                  <a:pt x="554397" y="9376"/>
                </a:lnTo>
                <a:lnTo>
                  <a:pt x="508577" y="2382"/>
                </a:lnTo>
                <a:lnTo>
                  <a:pt x="461390" y="0"/>
                </a:lnTo>
                <a:close/>
              </a:path>
            </a:pathLst>
          </a:custGeom>
          <a:solidFill>
            <a:srgbClr val="0FD0DA">
              <a:alpha val="4117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98139" y="4745992"/>
            <a:ext cx="923291" cy="923290"/>
          </a:xfrm>
          <a:custGeom>
            <a:avLst/>
            <a:gdLst/>
            <a:ahLst/>
            <a:cxnLst/>
            <a:rect l="l" t="t" r="r" b="b"/>
            <a:pathLst>
              <a:path w="923289" h="923289">
                <a:moveTo>
                  <a:pt x="0" y="461390"/>
                </a:moveTo>
                <a:lnTo>
                  <a:pt x="2382" y="414225"/>
                </a:lnTo>
                <a:lnTo>
                  <a:pt x="9376" y="368421"/>
                </a:lnTo>
                <a:lnTo>
                  <a:pt x="20748" y="324208"/>
                </a:lnTo>
                <a:lnTo>
                  <a:pt x="36266" y="281820"/>
                </a:lnTo>
                <a:lnTo>
                  <a:pt x="55698" y="241490"/>
                </a:lnTo>
                <a:lnTo>
                  <a:pt x="78813" y="203448"/>
                </a:lnTo>
                <a:lnTo>
                  <a:pt x="105377" y="167927"/>
                </a:lnTo>
                <a:lnTo>
                  <a:pt x="135159" y="135159"/>
                </a:lnTo>
                <a:lnTo>
                  <a:pt x="167927" y="105377"/>
                </a:lnTo>
                <a:lnTo>
                  <a:pt x="203448" y="78813"/>
                </a:lnTo>
                <a:lnTo>
                  <a:pt x="241490" y="55698"/>
                </a:lnTo>
                <a:lnTo>
                  <a:pt x="281820" y="36266"/>
                </a:lnTo>
                <a:lnTo>
                  <a:pt x="324208" y="20748"/>
                </a:lnTo>
                <a:lnTo>
                  <a:pt x="368421" y="9376"/>
                </a:lnTo>
                <a:lnTo>
                  <a:pt x="414225" y="2382"/>
                </a:lnTo>
                <a:lnTo>
                  <a:pt x="461390" y="0"/>
                </a:lnTo>
                <a:lnTo>
                  <a:pt x="508577" y="2382"/>
                </a:lnTo>
                <a:lnTo>
                  <a:pt x="554397" y="9376"/>
                </a:lnTo>
                <a:lnTo>
                  <a:pt x="598620" y="20748"/>
                </a:lnTo>
                <a:lnTo>
                  <a:pt x="641014" y="36266"/>
                </a:lnTo>
                <a:lnTo>
                  <a:pt x="681348" y="55698"/>
                </a:lnTo>
                <a:lnTo>
                  <a:pt x="719389" y="78813"/>
                </a:lnTo>
                <a:lnTo>
                  <a:pt x="754907" y="105377"/>
                </a:lnTo>
                <a:lnTo>
                  <a:pt x="787669" y="135159"/>
                </a:lnTo>
                <a:lnTo>
                  <a:pt x="817445" y="167927"/>
                </a:lnTo>
                <a:lnTo>
                  <a:pt x="844002" y="203448"/>
                </a:lnTo>
                <a:lnTo>
                  <a:pt x="867108" y="241490"/>
                </a:lnTo>
                <a:lnTo>
                  <a:pt x="886533" y="281820"/>
                </a:lnTo>
                <a:lnTo>
                  <a:pt x="902044" y="324208"/>
                </a:lnTo>
                <a:lnTo>
                  <a:pt x="913411" y="368421"/>
                </a:lnTo>
                <a:lnTo>
                  <a:pt x="920400" y="414225"/>
                </a:lnTo>
                <a:lnTo>
                  <a:pt x="922782" y="461390"/>
                </a:lnTo>
                <a:lnTo>
                  <a:pt x="920400" y="508577"/>
                </a:lnTo>
                <a:lnTo>
                  <a:pt x="913411" y="554397"/>
                </a:lnTo>
                <a:lnTo>
                  <a:pt x="902044" y="598620"/>
                </a:lnTo>
                <a:lnTo>
                  <a:pt x="886533" y="641014"/>
                </a:lnTo>
                <a:lnTo>
                  <a:pt x="867108" y="681348"/>
                </a:lnTo>
                <a:lnTo>
                  <a:pt x="844002" y="719389"/>
                </a:lnTo>
                <a:lnTo>
                  <a:pt x="817445" y="754907"/>
                </a:lnTo>
                <a:lnTo>
                  <a:pt x="787669" y="787669"/>
                </a:lnTo>
                <a:lnTo>
                  <a:pt x="754907" y="817445"/>
                </a:lnTo>
                <a:lnTo>
                  <a:pt x="719389" y="844002"/>
                </a:lnTo>
                <a:lnTo>
                  <a:pt x="681348" y="867108"/>
                </a:lnTo>
                <a:lnTo>
                  <a:pt x="641014" y="886533"/>
                </a:lnTo>
                <a:lnTo>
                  <a:pt x="598620" y="902044"/>
                </a:lnTo>
                <a:lnTo>
                  <a:pt x="554397" y="913411"/>
                </a:lnTo>
                <a:lnTo>
                  <a:pt x="508577" y="920400"/>
                </a:lnTo>
                <a:lnTo>
                  <a:pt x="461390" y="922781"/>
                </a:lnTo>
                <a:lnTo>
                  <a:pt x="414225" y="920400"/>
                </a:lnTo>
                <a:lnTo>
                  <a:pt x="368421" y="913411"/>
                </a:lnTo>
                <a:lnTo>
                  <a:pt x="324208" y="902044"/>
                </a:lnTo>
                <a:lnTo>
                  <a:pt x="281820" y="886533"/>
                </a:lnTo>
                <a:lnTo>
                  <a:pt x="241490" y="867108"/>
                </a:lnTo>
                <a:lnTo>
                  <a:pt x="203448" y="844002"/>
                </a:lnTo>
                <a:lnTo>
                  <a:pt x="167927" y="817445"/>
                </a:lnTo>
                <a:lnTo>
                  <a:pt x="135159" y="787669"/>
                </a:lnTo>
                <a:lnTo>
                  <a:pt x="105377" y="754907"/>
                </a:lnTo>
                <a:lnTo>
                  <a:pt x="78813" y="719389"/>
                </a:lnTo>
                <a:lnTo>
                  <a:pt x="55698" y="681348"/>
                </a:lnTo>
                <a:lnTo>
                  <a:pt x="36266" y="641014"/>
                </a:lnTo>
                <a:lnTo>
                  <a:pt x="20748" y="598620"/>
                </a:lnTo>
                <a:lnTo>
                  <a:pt x="9376" y="554397"/>
                </a:lnTo>
                <a:lnTo>
                  <a:pt x="2382" y="508577"/>
                </a:lnTo>
                <a:lnTo>
                  <a:pt x="0" y="46139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031366" y="5093850"/>
            <a:ext cx="67653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500" b="1" spc="25" dirty="0">
                <a:solidFill>
                  <a:srgbClr val="FFFFFF"/>
                </a:solidFill>
                <a:latin typeface="Rix모던고딕 B" pitchFamily="18" charset="-127"/>
                <a:ea typeface="Rix모던고딕 B" pitchFamily="18" charset="-127"/>
                <a:cs typeface="Trebuchet MS"/>
              </a:rPr>
              <a:t>MUSIC</a:t>
            </a:r>
            <a:endParaRPr sz="1500" b="1" spc="25" dirty="0">
              <a:solidFill>
                <a:srgbClr val="FFFFFF"/>
              </a:solidFill>
              <a:latin typeface="Rix모던고딕 B" pitchFamily="18" charset="-127"/>
              <a:ea typeface="Rix모던고딕 B" pitchFamily="18" charset="-127"/>
              <a:cs typeface="Trebuchet MS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25" dirty="0" smtClean="0"/>
              <a:t>Introduce</a:t>
            </a:r>
            <a:endParaRPr spc="-125" dirty="0"/>
          </a:p>
        </p:txBody>
      </p:sp>
      <p:sp>
        <p:nvSpPr>
          <p:cNvPr id="26" name="object 26"/>
          <p:cNvSpPr/>
          <p:nvPr/>
        </p:nvSpPr>
        <p:spPr>
          <a:xfrm>
            <a:off x="216450" y="436880"/>
            <a:ext cx="161925" cy="149860"/>
          </a:xfrm>
          <a:custGeom>
            <a:avLst/>
            <a:gdLst/>
            <a:ahLst/>
            <a:cxnLst/>
            <a:rect l="l" t="t" r="r" b="b"/>
            <a:pathLst>
              <a:path w="161925" h="149859">
                <a:moveTo>
                  <a:pt x="0" y="0"/>
                </a:moveTo>
                <a:lnTo>
                  <a:pt x="161886" y="14986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79512" y="1196752"/>
            <a:ext cx="9132398" cy="5598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100" dirty="0">
              <a:latin typeface="Rix모던고딕 M" pitchFamily="18" charset="-127"/>
              <a:ea typeface="Rix모던고딕 M" pitchFamily="18" charset="-127"/>
              <a:cs typeface="Times New Roman"/>
            </a:endParaRPr>
          </a:p>
          <a:p>
            <a:pPr marL="414655" marR="5080" indent="-5080">
              <a:lnSpc>
                <a:spcPct val="141400"/>
              </a:lnSpc>
            </a:pPr>
            <a:r>
              <a:rPr lang="ko-KR" altLang="en-US" spc="-71" dirty="0" smtClean="0">
                <a:ln>
                  <a:solidFill>
                    <a:srgbClr val="4F81BD">
                      <a:alpha val="0"/>
                    </a:srgbClr>
                  </a:solidFill>
                </a:ln>
                <a:latin typeface="HY울릉도M" pitchFamily="18" charset="-127"/>
                <a:ea typeface="HY울릉도M" pitchFamily="18" charset="-127"/>
              </a:rPr>
              <a:t>뮤지컬 하모니는</a:t>
            </a:r>
            <a:r>
              <a:rPr spc="-71" dirty="0" smtClean="0">
                <a:ln>
                  <a:solidFill>
                    <a:srgbClr val="4F81BD">
                      <a:alpha val="0"/>
                    </a:srgbClr>
                  </a:solidFill>
                </a:ln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pc="-71" dirty="0" smtClean="0">
                <a:ln>
                  <a:solidFill>
                    <a:srgbClr val="4F81BD">
                      <a:alpha val="0"/>
                    </a:srgbClr>
                  </a:solidFill>
                </a:ln>
                <a:latin typeface="HY울릉도M" pitchFamily="18" charset="-127"/>
                <a:ea typeface="HY울릉도M" pitchFamily="18" charset="-127"/>
              </a:rPr>
              <a:t>탄탄한 스토리</a:t>
            </a:r>
            <a:r>
              <a:rPr lang="en-US" altLang="ko-KR" spc="-71" dirty="0" smtClean="0">
                <a:ln>
                  <a:solidFill>
                    <a:srgbClr val="4F81BD">
                      <a:alpha val="0"/>
                    </a:srgbClr>
                  </a:solidFill>
                </a:ln>
                <a:latin typeface="HY울릉도M" pitchFamily="18" charset="-127"/>
                <a:ea typeface="HY울릉도M" pitchFamily="18" charset="-127"/>
              </a:rPr>
              <a:t>/</a:t>
            </a:r>
            <a:r>
              <a:rPr lang="ko-KR" altLang="en-US" spc="-71" dirty="0" smtClean="0">
                <a:ln>
                  <a:solidFill>
                    <a:srgbClr val="4F81BD">
                      <a:alpha val="0"/>
                    </a:srgbClr>
                  </a:solidFill>
                </a:ln>
                <a:latin typeface="HY울릉도M" pitchFamily="18" charset="-127"/>
                <a:ea typeface="HY울릉도M" pitchFamily="18" charset="-127"/>
              </a:rPr>
              <a:t>음악</a:t>
            </a:r>
            <a:r>
              <a:rPr lang="en-US" altLang="ko-KR" spc="-71" dirty="0" smtClean="0">
                <a:ln>
                  <a:solidFill>
                    <a:srgbClr val="4F81BD">
                      <a:alpha val="0"/>
                    </a:srgbClr>
                  </a:solidFill>
                </a:ln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pc="-71" dirty="0" smtClean="0">
                <a:ln>
                  <a:solidFill>
                    <a:srgbClr val="4F81BD">
                      <a:alpha val="0"/>
                    </a:srgbClr>
                  </a:solidFill>
                </a:ln>
                <a:latin typeface="HY울릉도M" pitchFamily="18" charset="-127"/>
                <a:ea typeface="HY울릉도M" pitchFamily="18" charset="-127"/>
              </a:rPr>
              <a:t>합창</a:t>
            </a:r>
            <a:r>
              <a:rPr lang="en-US" altLang="ko-KR" spc="-71" dirty="0" smtClean="0">
                <a:ln>
                  <a:solidFill>
                    <a:srgbClr val="4F81BD">
                      <a:alpha val="0"/>
                    </a:srgbClr>
                  </a:solidFill>
                </a:ln>
                <a:latin typeface="HY울릉도M" pitchFamily="18" charset="-127"/>
                <a:ea typeface="HY울릉도M" pitchFamily="18" charset="-127"/>
              </a:rPr>
              <a:t>)/</a:t>
            </a:r>
            <a:r>
              <a:rPr lang="ko-KR" altLang="en-US" spc="-71" dirty="0" smtClean="0">
                <a:ln>
                  <a:solidFill>
                    <a:srgbClr val="4F81BD">
                      <a:alpha val="0"/>
                    </a:srgbClr>
                  </a:solidFill>
                </a:ln>
                <a:latin typeface="HY울릉도M" pitchFamily="18" charset="-127"/>
                <a:ea typeface="HY울릉도M" pitchFamily="18" charset="-127"/>
              </a:rPr>
              <a:t>시민들의 참여 이</a:t>
            </a:r>
            <a:r>
              <a:rPr spc="-71" dirty="0" smtClean="0">
                <a:ln>
                  <a:solidFill>
                    <a:srgbClr val="4F81BD">
                      <a:alpha val="0"/>
                    </a:srgbClr>
                  </a:solidFill>
                </a:ln>
                <a:latin typeface="HY울릉도M" pitchFamily="18" charset="-127"/>
                <a:ea typeface="HY울릉도M" pitchFamily="18" charset="-127"/>
              </a:rPr>
              <a:t> </a:t>
            </a:r>
            <a:r>
              <a:rPr spc="-71" dirty="0">
                <a:ln>
                  <a:solidFill>
                    <a:srgbClr val="4F81BD">
                      <a:alpha val="0"/>
                    </a:srgbClr>
                  </a:solidFill>
                </a:ln>
                <a:latin typeface="HY울릉도M" pitchFamily="18" charset="-127"/>
                <a:ea typeface="HY울릉도M" pitchFamily="18" charset="-127"/>
              </a:rPr>
              <a:t>3</a:t>
            </a:r>
            <a:r>
              <a:rPr spc="-71" dirty="0" smtClean="0">
                <a:ln>
                  <a:solidFill>
                    <a:srgbClr val="4F81BD">
                      <a:alpha val="0"/>
                    </a:srgbClr>
                  </a:solidFill>
                </a:ln>
                <a:latin typeface="HY울릉도M" pitchFamily="18" charset="-127"/>
                <a:ea typeface="HY울릉도M" pitchFamily="18" charset="-127"/>
              </a:rPr>
              <a:t>가지로</a:t>
            </a:r>
            <a:r>
              <a:rPr lang="en-US" spc="-71" dirty="0" smtClean="0">
                <a:ln>
                  <a:solidFill>
                    <a:srgbClr val="4F81BD">
                      <a:alpha val="0"/>
                    </a:srgbClr>
                  </a:solidFill>
                </a:ln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pc="-71" dirty="0" smtClean="0">
                <a:ln>
                  <a:solidFill>
                    <a:srgbClr val="4F81BD">
                      <a:alpha val="0"/>
                    </a:srgbClr>
                  </a:solidFill>
                </a:ln>
                <a:latin typeface="HY울릉도M" pitchFamily="18" charset="-127"/>
                <a:ea typeface="HY울릉도M" pitchFamily="18" charset="-127"/>
              </a:rPr>
              <a:t>특별</a:t>
            </a:r>
            <a:r>
              <a:rPr spc="-71" dirty="0" smtClean="0">
                <a:ln>
                  <a:solidFill>
                    <a:srgbClr val="4F81BD">
                      <a:alpha val="0"/>
                    </a:srgbClr>
                  </a:solidFill>
                </a:ln>
                <a:latin typeface="HY울릉도M" pitchFamily="18" charset="-127"/>
                <a:ea typeface="HY울릉도M" pitchFamily="18" charset="-127"/>
              </a:rPr>
              <a:t> </a:t>
            </a:r>
            <a:r>
              <a:rPr spc="-71" dirty="0" err="1">
                <a:ln>
                  <a:solidFill>
                    <a:srgbClr val="4F81BD">
                      <a:alpha val="0"/>
                    </a:srgbClr>
                  </a:solidFill>
                </a:ln>
                <a:latin typeface="HY울릉도M" pitchFamily="18" charset="-127"/>
                <a:ea typeface="HY울릉도M" pitchFamily="18" charset="-127"/>
              </a:rPr>
              <a:t>구성</a:t>
            </a:r>
            <a:r>
              <a:rPr spc="-71" dirty="0">
                <a:ln>
                  <a:solidFill>
                    <a:srgbClr val="4F81BD">
                      <a:alpha val="0"/>
                    </a:srgbClr>
                  </a:solidFill>
                </a:ln>
                <a:latin typeface="HY울릉도M" pitchFamily="18" charset="-127"/>
                <a:ea typeface="HY울릉도M" pitchFamily="18" charset="-127"/>
              </a:rPr>
              <a:t> </a:t>
            </a:r>
            <a:r>
              <a:rPr spc="-71" dirty="0" err="1" smtClean="0">
                <a:ln>
                  <a:solidFill>
                    <a:srgbClr val="4F81BD">
                      <a:alpha val="0"/>
                    </a:srgbClr>
                  </a:solidFill>
                </a:ln>
                <a:latin typeface="HY울릉도M" pitchFamily="18" charset="-127"/>
                <a:ea typeface="HY울릉도M" pitchFamily="18" charset="-127"/>
              </a:rPr>
              <a:t>됩니다</a:t>
            </a:r>
            <a:r>
              <a:rPr lang="en-US" spc="-71" dirty="0">
                <a:ln>
                  <a:solidFill>
                    <a:srgbClr val="4F81BD">
                      <a:alpha val="0"/>
                    </a:srgbClr>
                  </a:solidFill>
                </a:ln>
                <a:latin typeface="HY울릉도M" pitchFamily="18" charset="-127"/>
                <a:ea typeface="HY울릉도M" pitchFamily="18" charset="-127"/>
              </a:rPr>
              <a:t>.</a:t>
            </a:r>
            <a:endParaRPr spc="-71" dirty="0">
              <a:ln>
                <a:solidFill>
                  <a:srgbClr val="4F81BD">
                    <a:alpha val="0"/>
                  </a:srgbClr>
                </a:solidFill>
              </a:ln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915816" y="332656"/>
            <a:ext cx="3191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spc="-90" dirty="0" smtClean="0">
                <a:latin typeface="Rix모던고딕 B" pitchFamily="18" charset="-127"/>
                <a:ea typeface="Rix모던고딕 B" pitchFamily="18" charset="-127"/>
                <a:cs typeface="Malgun Gothic"/>
              </a:rPr>
              <a:t>Why Musical  </a:t>
            </a:r>
            <a:r>
              <a:rPr lang="en-US" altLang="ko-KR" sz="2000" b="1" spc="-90" dirty="0" err="1" smtClean="0">
                <a:latin typeface="Rix모던고딕 B" pitchFamily="18" charset="-127"/>
                <a:ea typeface="Rix모던고딕 B" pitchFamily="18" charset="-127"/>
                <a:cs typeface="Malgun Gothic"/>
              </a:rPr>
              <a:t>Hormony</a:t>
            </a:r>
            <a:r>
              <a:rPr lang="en-US" altLang="ko-KR" sz="2000" b="1" spc="-90" dirty="0">
                <a:latin typeface="Rix모던고딕 B" pitchFamily="18" charset="-127"/>
                <a:ea typeface="Rix모던고딕 B" pitchFamily="18" charset="-127"/>
                <a:cs typeface="Malgun Gothic"/>
              </a:rPr>
              <a:t>…??? </a:t>
            </a:r>
            <a:endParaRPr lang="ko-KR" altLang="en-US" sz="2000" b="1" spc="-90" dirty="0">
              <a:latin typeface="Rix모던고딕 B" pitchFamily="18" charset="-127"/>
              <a:ea typeface="Rix모던고딕 B" pitchFamily="18" charset="-127"/>
              <a:cs typeface="Malgun Gothic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99592" y="2967335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59316" latinLnBrk="0">
              <a:defRPr/>
            </a:pPr>
            <a:r>
              <a:rPr lang="ko-KR" altLang="en-US" sz="1200" dirty="0">
                <a:solidFill>
                  <a:prstClr val="black">
                    <a:alpha val="98000"/>
                  </a:prstClr>
                </a:solidFill>
                <a:latin typeface="Rix모던고딕 M" pitchFamily="18" charset="-127"/>
                <a:ea typeface="Rix모던고딕 M" pitchFamily="18" charset="-127"/>
              </a:rPr>
              <a:t>죄수들의 합창이라는</a:t>
            </a:r>
            <a:endParaRPr lang="en-US" altLang="ko-KR" sz="1200" dirty="0">
              <a:solidFill>
                <a:prstClr val="black">
                  <a:alpha val="98000"/>
                </a:prstClr>
              </a:solidFill>
              <a:latin typeface="Rix모던고딕 M" pitchFamily="18" charset="-127"/>
              <a:ea typeface="Rix모던고딕 M" pitchFamily="18" charset="-127"/>
            </a:endParaRPr>
          </a:p>
          <a:p>
            <a:pPr defTabSz="1259316" latinLnBrk="0">
              <a:defRPr/>
            </a:pPr>
            <a:r>
              <a:rPr lang="ko-KR" altLang="en-US" sz="1200" dirty="0">
                <a:solidFill>
                  <a:prstClr val="black">
                    <a:alpha val="98000"/>
                  </a:prstClr>
                </a:solidFill>
                <a:latin typeface="Rix모던고딕 M" pitchFamily="18" charset="-127"/>
                <a:ea typeface="Rix모던고딕 M" pitchFamily="18" charset="-127"/>
              </a:rPr>
              <a:t>특별한 음악적 요소가 녹아있는 작품</a:t>
            </a:r>
            <a:endParaRPr lang="en-US" altLang="ko-KR" sz="1200" dirty="0">
              <a:solidFill>
                <a:prstClr val="black">
                  <a:alpha val="98000"/>
                </a:prstClr>
              </a:solidFill>
              <a:latin typeface="Rix모던고딕 M" pitchFamily="18" charset="-127"/>
              <a:ea typeface="Rix모던고딕 M" pitchFamily="18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868144" y="5919663"/>
            <a:ext cx="5590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59316" latinLnBrk="0">
              <a:defRPr/>
            </a:pPr>
            <a:r>
              <a:rPr lang="ko-KR" altLang="en-US" sz="1200" dirty="0">
                <a:solidFill>
                  <a:prstClr val="black">
                    <a:alpha val="98000"/>
                  </a:prstClr>
                </a:solidFill>
                <a:latin typeface="Rix모던고딕 M" pitchFamily="18" charset="-127"/>
                <a:ea typeface="Rix모던고딕 M" pitchFamily="18" charset="-127"/>
              </a:rPr>
              <a:t>보기만 하는  관람이 아니라 </a:t>
            </a:r>
            <a:endParaRPr lang="en-US" altLang="ko-KR" sz="1200" dirty="0">
              <a:solidFill>
                <a:prstClr val="black">
                  <a:alpha val="98000"/>
                </a:prstClr>
              </a:solidFill>
              <a:latin typeface="Rix모던고딕 M" pitchFamily="18" charset="-127"/>
              <a:ea typeface="Rix모던고딕 M" pitchFamily="18" charset="-127"/>
            </a:endParaRPr>
          </a:p>
          <a:p>
            <a:pPr defTabSz="1259316" latinLnBrk="0">
              <a:defRPr/>
            </a:pPr>
            <a:r>
              <a:rPr lang="ko-KR" altLang="en-US" sz="1200" dirty="0">
                <a:solidFill>
                  <a:prstClr val="black">
                    <a:alpha val="98000"/>
                  </a:prstClr>
                </a:solidFill>
                <a:latin typeface="Rix모던고딕 M" pitchFamily="18" charset="-127"/>
                <a:ea typeface="Rix모던고딕 M" pitchFamily="18" charset="-127"/>
              </a:rPr>
              <a:t>시</a:t>
            </a:r>
            <a:r>
              <a:rPr lang="ko-KR" altLang="en-US" sz="1200" dirty="0" smtClean="0">
                <a:solidFill>
                  <a:prstClr val="black">
                    <a:alpha val="98000"/>
                  </a:prstClr>
                </a:solidFill>
                <a:latin typeface="Rix모던고딕 M" pitchFamily="18" charset="-127"/>
                <a:ea typeface="Rix모던고딕 M" pitchFamily="18" charset="-127"/>
              </a:rPr>
              <a:t>민들이 </a:t>
            </a:r>
            <a:r>
              <a:rPr lang="ko-KR" altLang="en-US" sz="1200" dirty="0">
                <a:solidFill>
                  <a:prstClr val="black">
                    <a:alpha val="98000"/>
                  </a:prstClr>
                </a:solidFill>
                <a:latin typeface="Rix모던고딕 M" pitchFamily="18" charset="-127"/>
                <a:ea typeface="Rix모던고딕 M" pitchFamily="18" charset="-127"/>
              </a:rPr>
              <a:t>같이 참여하는 진짜 삶의 무대 현장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836" y="4524546"/>
            <a:ext cx="2338534" cy="1261232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190" y="3714011"/>
            <a:ext cx="1842949" cy="1448911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32" y="2132856"/>
            <a:ext cx="1313895" cy="1837401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6890770" y="2134597"/>
            <a:ext cx="4640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59316" latinLnBrk="0">
              <a:defRPr/>
            </a:pPr>
            <a:r>
              <a:rPr lang="ko-KR" altLang="en-US" sz="1200" dirty="0">
                <a:solidFill>
                  <a:prstClr val="black">
                    <a:alpha val="98000"/>
                  </a:prstClr>
                </a:solidFill>
                <a:latin typeface="Rix모던고딕 M" pitchFamily="18" charset="-127"/>
                <a:ea typeface="Rix모던고딕 M" pitchFamily="18" charset="-127"/>
              </a:rPr>
              <a:t>남녀노소 </a:t>
            </a:r>
            <a:r>
              <a:rPr lang="ko-KR" altLang="en-US" sz="1200" dirty="0" err="1">
                <a:solidFill>
                  <a:prstClr val="black">
                    <a:alpha val="98000"/>
                  </a:prstClr>
                </a:solidFill>
                <a:latin typeface="Rix모던고딕 M" pitchFamily="18" charset="-127"/>
                <a:ea typeface="Rix모던고딕 M" pitchFamily="18" charset="-127"/>
              </a:rPr>
              <a:t>구별없이</a:t>
            </a:r>
            <a:r>
              <a:rPr lang="ko-KR" altLang="en-US" sz="1200" dirty="0">
                <a:solidFill>
                  <a:prstClr val="black">
                    <a:alpha val="98000"/>
                  </a:prstClr>
                </a:solidFill>
                <a:latin typeface="Rix모던고딕 M" pitchFamily="18" charset="-127"/>
                <a:ea typeface="Rix모던고딕 M" pitchFamily="18" charset="-127"/>
              </a:rPr>
              <a:t> </a:t>
            </a:r>
            <a:endParaRPr lang="en-US" altLang="ko-KR" sz="1200" dirty="0">
              <a:solidFill>
                <a:prstClr val="black">
                  <a:alpha val="98000"/>
                </a:prstClr>
              </a:solidFill>
              <a:latin typeface="Rix모던고딕 M" pitchFamily="18" charset="-127"/>
              <a:ea typeface="Rix모던고딕 M" pitchFamily="18" charset="-127"/>
            </a:endParaRPr>
          </a:p>
          <a:p>
            <a:pPr defTabSz="1259316" latinLnBrk="0">
              <a:defRPr/>
            </a:pPr>
            <a:r>
              <a:rPr lang="ko-KR" altLang="en-US" sz="1200" dirty="0" err="1">
                <a:solidFill>
                  <a:prstClr val="black">
                    <a:alpha val="98000"/>
                  </a:prstClr>
                </a:solidFill>
                <a:latin typeface="Rix모던고딕 M" pitchFamily="18" charset="-127"/>
                <a:ea typeface="Rix모던고딕 M" pitchFamily="18" charset="-127"/>
              </a:rPr>
              <a:t>온국민이</a:t>
            </a:r>
            <a:r>
              <a:rPr lang="ko-KR" altLang="en-US" sz="1200" dirty="0">
                <a:solidFill>
                  <a:prstClr val="black">
                    <a:alpha val="98000"/>
                  </a:prstClr>
                </a:solidFill>
                <a:latin typeface="Rix모던고딕 M" pitchFamily="18" charset="-127"/>
                <a:ea typeface="Rix모던고딕 M" pitchFamily="18" charset="-127"/>
              </a:rPr>
              <a:t> 눈물을 흘리며 </a:t>
            </a:r>
            <a:endParaRPr lang="en-US" altLang="ko-KR" sz="1200" dirty="0">
              <a:solidFill>
                <a:prstClr val="black">
                  <a:alpha val="98000"/>
                </a:prstClr>
              </a:solidFill>
              <a:latin typeface="Rix모던고딕 M" pitchFamily="18" charset="-127"/>
              <a:ea typeface="Rix모던고딕 M" pitchFamily="18" charset="-127"/>
            </a:endParaRPr>
          </a:p>
          <a:p>
            <a:pPr defTabSz="1259316" latinLnBrk="0">
              <a:defRPr/>
            </a:pPr>
            <a:r>
              <a:rPr lang="ko-KR" altLang="en-US" sz="1200" dirty="0">
                <a:solidFill>
                  <a:prstClr val="black">
                    <a:alpha val="98000"/>
                  </a:prstClr>
                </a:solidFill>
                <a:latin typeface="Rix모던고딕 M" pitchFamily="18" charset="-127"/>
                <a:ea typeface="Rix모던고딕 M" pitchFamily="18" charset="-127"/>
              </a:rPr>
              <a:t>공감한 </a:t>
            </a:r>
            <a:r>
              <a:rPr lang="en-US" altLang="ko-KR" sz="1200" dirty="0">
                <a:solidFill>
                  <a:prstClr val="black">
                    <a:alpha val="98000"/>
                  </a:prstClr>
                </a:solidFill>
                <a:latin typeface="Rix모던고딕 M" pitchFamily="18" charset="-127"/>
                <a:ea typeface="Rix모던고딕 M" pitchFamily="18" charset="-127"/>
              </a:rPr>
              <a:t>Story</a:t>
            </a:r>
            <a:endParaRPr lang="ko-KR" altLang="en-US" sz="1200" dirty="0">
              <a:solidFill>
                <a:prstClr val="black">
                  <a:alpha val="98000"/>
                </a:prstClr>
              </a:solidFill>
              <a:latin typeface="Rix모던고딕 M" pitchFamily="18" charset="-127"/>
              <a:ea typeface="Rix모던고딕 M" pitchFamily="18" charset="-127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707904" y="4134141"/>
            <a:ext cx="18945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>
                <a:ea typeface="(한)순정체D" pitchFamily="18" charset="-127"/>
              </a:rPr>
              <a:t>하</a:t>
            </a:r>
            <a:r>
              <a:rPr lang="ko-KR" altLang="en-US" sz="4400" smtClean="0">
                <a:ea typeface="(한)순정체D" pitchFamily="18" charset="-127"/>
              </a:rPr>
              <a:t>모니</a:t>
            </a:r>
            <a:endParaRPr lang="ko-KR" altLang="en-US" sz="4400" dirty="0">
              <a:ea typeface="(한)순정체D" pitchFamily="18" charset="-127"/>
            </a:endParaRPr>
          </a:p>
        </p:txBody>
      </p:sp>
      <p:sp>
        <p:nvSpPr>
          <p:cNvPr id="56" name="object 167"/>
          <p:cNvSpPr/>
          <p:nvPr/>
        </p:nvSpPr>
        <p:spPr>
          <a:xfrm>
            <a:off x="553160" y="2944868"/>
            <a:ext cx="419100" cy="4206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168"/>
          <p:cNvSpPr/>
          <p:nvPr/>
        </p:nvSpPr>
        <p:spPr>
          <a:xfrm>
            <a:off x="656793" y="3048500"/>
            <a:ext cx="211836" cy="21336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167"/>
          <p:cNvSpPr/>
          <p:nvPr/>
        </p:nvSpPr>
        <p:spPr>
          <a:xfrm>
            <a:off x="5580112" y="5888696"/>
            <a:ext cx="419100" cy="4206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168"/>
          <p:cNvSpPr/>
          <p:nvPr/>
        </p:nvSpPr>
        <p:spPr>
          <a:xfrm>
            <a:off x="5683745" y="5992328"/>
            <a:ext cx="211836" cy="21336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167"/>
          <p:cNvSpPr/>
          <p:nvPr/>
        </p:nvSpPr>
        <p:spPr>
          <a:xfrm>
            <a:off x="6588224" y="2092380"/>
            <a:ext cx="419100" cy="4206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168"/>
          <p:cNvSpPr/>
          <p:nvPr/>
        </p:nvSpPr>
        <p:spPr>
          <a:xfrm>
            <a:off x="6691857" y="2196012"/>
            <a:ext cx="211836" cy="21336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60281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912" y="466984"/>
            <a:ext cx="8228177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pc="-270" dirty="0" smtClean="0"/>
              <a:t>Overview_</a:t>
            </a:r>
            <a:r>
              <a:rPr lang="ko-KR" altLang="en-US" sz="2400" spc="-270" dirty="0"/>
              <a:t>작품설명</a:t>
            </a:r>
            <a:r>
              <a:rPr lang="en-US" altLang="ko-KR" sz="2000" b="0" spc="-270" dirty="0"/>
              <a:t>(</a:t>
            </a:r>
            <a:r>
              <a:rPr lang="ko-KR" altLang="en-US" sz="2000" b="0" spc="-270" dirty="0"/>
              <a:t> </a:t>
            </a:r>
            <a:r>
              <a:rPr lang="en-US" sz="2000" b="0" spc="-270" dirty="0"/>
              <a:t>Story line)</a:t>
            </a:r>
            <a:endParaRPr sz="2000" b="0" spc="-270" dirty="0"/>
          </a:p>
        </p:txBody>
      </p:sp>
      <p:sp>
        <p:nvSpPr>
          <p:cNvPr id="4" name="object 4"/>
          <p:cNvSpPr/>
          <p:nvPr/>
        </p:nvSpPr>
        <p:spPr>
          <a:xfrm>
            <a:off x="216450" y="436880"/>
            <a:ext cx="161925" cy="149860"/>
          </a:xfrm>
          <a:custGeom>
            <a:avLst/>
            <a:gdLst/>
            <a:ahLst/>
            <a:cxnLst/>
            <a:rect l="l" t="t" r="r" b="b"/>
            <a:pathLst>
              <a:path w="161925" h="149859">
                <a:moveTo>
                  <a:pt x="0" y="0"/>
                </a:moveTo>
                <a:lnTo>
                  <a:pt x="161886" y="14986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65876" y="1844824"/>
            <a:ext cx="8878124" cy="1656184"/>
          </a:xfrm>
          <a:prstGeom prst="rect">
            <a:avLst/>
          </a:prstGeom>
          <a:noFill/>
        </p:spPr>
        <p:txBody>
          <a:bodyPr lIns="91234" tIns="45616" rIns="91234" bIns="45616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extrusionH="57150" prstMaterial="softEdge">
              <a:bevelT w="12700" h="1270" prst="cross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171068" indent="-171068" latinLnBrk="0">
              <a:lnSpc>
                <a:spcPct val="150000"/>
              </a:lnSpc>
              <a:defRPr/>
            </a:pPr>
            <a:r>
              <a:rPr lang="en-US" altLang="ko-KR" sz="1400" b="1" dirty="0" smtClean="0">
                <a:solidFill>
                  <a:prstClr val="black">
                    <a:alpha val="98000"/>
                  </a:prstClr>
                </a:solidFill>
                <a:latin typeface="Rix모던고딕 M" pitchFamily="18" charset="-127"/>
                <a:ea typeface="Rix모던고딕 M" pitchFamily="18" charset="-127"/>
              </a:rPr>
              <a:t>#1.</a:t>
            </a:r>
            <a:r>
              <a:rPr lang="ko-KR" altLang="en-US" sz="1400" b="1" dirty="0" smtClean="0">
                <a:solidFill>
                  <a:prstClr val="black">
                    <a:alpha val="98000"/>
                  </a:prstClr>
                </a:solidFill>
                <a:latin typeface="Rix모던고딕 M" pitchFamily="18" charset="-127"/>
                <a:ea typeface="Rix모던고딕 M" pitchFamily="18" charset="-127"/>
              </a:rPr>
              <a:t>청주여자교도소에서 아기</a:t>
            </a:r>
            <a:r>
              <a:rPr lang="en-US" altLang="ko-KR" sz="1400" b="1" dirty="0" smtClean="0">
                <a:solidFill>
                  <a:prstClr val="black">
                    <a:alpha val="98000"/>
                  </a:prstClr>
                </a:solidFill>
                <a:latin typeface="Rix모던고딕 M" pitchFamily="18" charset="-127"/>
                <a:ea typeface="Rix모던고딕 M" pitchFamily="18" charset="-127"/>
              </a:rPr>
              <a:t>(</a:t>
            </a:r>
            <a:r>
              <a:rPr lang="ko-KR" altLang="en-US" sz="1400" b="1" dirty="0" smtClean="0">
                <a:solidFill>
                  <a:prstClr val="black">
                    <a:alpha val="98000"/>
                  </a:prstClr>
                </a:solidFill>
                <a:latin typeface="Rix모던고딕 M" pitchFamily="18" charset="-127"/>
                <a:ea typeface="Rix모던고딕 M" pitchFamily="18" charset="-127"/>
              </a:rPr>
              <a:t>민우</a:t>
            </a:r>
            <a:r>
              <a:rPr lang="en-US" altLang="ko-KR" sz="1400" b="1" dirty="0" smtClean="0">
                <a:solidFill>
                  <a:prstClr val="black">
                    <a:alpha val="98000"/>
                  </a:prstClr>
                </a:solidFill>
                <a:latin typeface="Rix모던고딕 M" pitchFamily="18" charset="-127"/>
                <a:ea typeface="Rix모던고딕 M" pitchFamily="18" charset="-127"/>
              </a:rPr>
              <a:t>)</a:t>
            </a:r>
            <a:r>
              <a:rPr lang="ko-KR" altLang="en-US" sz="1400" b="1" dirty="0" smtClean="0">
                <a:solidFill>
                  <a:prstClr val="black">
                    <a:alpha val="98000"/>
                  </a:prstClr>
                </a:solidFill>
                <a:latin typeface="Rix모던고딕 M" pitchFamily="18" charset="-127"/>
                <a:ea typeface="Rix모던고딕 M" pitchFamily="18" charset="-127"/>
              </a:rPr>
              <a:t>를 낳는 주인공 정혜 하지만 </a:t>
            </a:r>
            <a:r>
              <a:rPr lang="en-US" altLang="ko-KR" sz="1400" b="1" dirty="0" smtClean="0">
                <a:solidFill>
                  <a:prstClr val="black">
                    <a:alpha val="98000"/>
                  </a:prstClr>
                </a:solidFill>
                <a:latin typeface="Rix모던고딕 M" pitchFamily="18" charset="-127"/>
                <a:ea typeface="Rix모던고딕 M" pitchFamily="18" charset="-127"/>
              </a:rPr>
              <a:t>18</a:t>
            </a:r>
            <a:r>
              <a:rPr lang="ko-KR" altLang="en-US" sz="1400" b="1" dirty="0" smtClean="0">
                <a:solidFill>
                  <a:prstClr val="black">
                    <a:alpha val="98000"/>
                  </a:prstClr>
                </a:solidFill>
                <a:latin typeface="Rix모던고딕 M" pitchFamily="18" charset="-127"/>
                <a:ea typeface="Rix모던고딕 M" pitchFamily="18" charset="-127"/>
              </a:rPr>
              <a:t>개월이 지나면 </a:t>
            </a:r>
            <a:r>
              <a:rPr lang="ko-KR" altLang="en-US" sz="1400" b="1" dirty="0" err="1" smtClean="0">
                <a:solidFill>
                  <a:prstClr val="black">
                    <a:alpha val="98000"/>
                  </a:prstClr>
                </a:solidFill>
                <a:latin typeface="Rix모던고딕 M" pitchFamily="18" charset="-127"/>
                <a:ea typeface="Rix모던고딕 M" pitchFamily="18" charset="-127"/>
              </a:rPr>
              <a:t>이아들은</a:t>
            </a:r>
            <a:r>
              <a:rPr lang="ko-KR" altLang="en-US" sz="1400" b="1" dirty="0" smtClean="0">
                <a:solidFill>
                  <a:prstClr val="black">
                    <a:alpha val="98000"/>
                  </a:prstClr>
                </a:solidFill>
                <a:latin typeface="Rix모던고딕 M" pitchFamily="18" charset="-127"/>
                <a:ea typeface="Rix모던고딕 M" pitchFamily="18" charset="-127"/>
              </a:rPr>
              <a:t> 입양을 보내야 한다</a:t>
            </a:r>
            <a:r>
              <a:rPr lang="en-US" altLang="ko-KR" sz="1400" b="1" dirty="0" smtClean="0">
                <a:solidFill>
                  <a:prstClr val="black">
                    <a:alpha val="98000"/>
                  </a:prstClr>
                </a:solidFill>
                <a:latin typeface="Rix모던고딕 M" pitchFamily="18" charset="-127"/>
                <a:ea typeface="Rix모던고딕 M" pitchFamily="18" charset="-127"/>
              </a:rPr>
              <a:t>.</a:t>
            </a:r>
            <a:r>
              <a:rPr lang="ko-KR" altLang="en-US" sz="1400" b="1" dirty="0" smtClean="0">
                <a:solidFill>
                  <a:prstClr val="black">
                    <a:alpha val="98000"/>
                  </a:prstClr>
                </a:solidFill>
                <a:latin typeface="Rix모던고딕 M" pitchFamily="18" charset="-127"/>
                <a:ea typeface="Rix모던고딕 M" pitchFamily="18" charset="-127"/>
              </a:rPr>
              <a:t> </a:t>
            </a:r>
            <a:endParaRPr lang="en-US" altLang="ko-KR" sz="1400" b="1" dirty="0">
              <a:solidFill>
                <a:prstClr val="black">
                  <a:alpha val="98000"/>
                </a:prstClr>
              </a:solidFill>
              <a:latin typeface="Rix모던고딕 M" pitchFamily="18" charset="-127"/>
              <a:ea typeface="Rix모던고딕 M" pitchFamily="18" charset="-127"/>
            </a:endParaRPr>
          </a:p>
          <a:p>
            <a:pPr marL="171068" indent="-171068" latinLnBrk="0">
              <a:lnSpc>
                <a:spcPct val="150000"/>
              </a:lnSpc>
              <a:defRPr/>
            </a:pPr>
            <a:r>
              <a:rPr lang="en-US" altLang="ko-KR" sz="1400" b="1" dirty="0">
                <a:solidFill>
                  <a:prstClr val="black">
                    <a:alpha val="98000"/>
                  </a:prstClr>
                </a:solidFill>
                <a:latin typeface="Rix모던고딕 M" pitchFamily="18" charset="-127"/>
                <a:ea typeface="Rix모던고딕 M" pitchFamily="18" charset="-127"/>
              </a:rPr>
              <a:t>#</a:t>
            </a:r>
            <a:r>
              <a:rPr lang="en-US" altLang="ko-KR" sz="1400" b="1" dirty="0" smtClean="0">
                <a:solidFill>
                  <a:prstClr val="black">
                    <a:alpha val="98000"/>
                  </a:prstClr>
                </a:solidFill>
                <a:latin typeface="Rix모던고딕 M" pitchFamily="18" charset="-127"/>
                <a:ea typeface="Rix모던고딕 M" pitchFamily="18" charset="-127"/>
              </a:rPr>
              <a:t>2.</a:t>
            </a:r>
            <a:r>
              <a:rPr lang="ko-KR" altLang="en-US" sz="1400" b="1" dirty="0" smtClean="0">
                <a:solidFill>
                  <a:prstClr val="black">
                    <a:alpha val="98000"/>
                  </a:prstClr>
                </a:solidFill>
                <a:latin typeface="Rix모던고딕 M" pitchFamily="18" charset="-127"/>
                <a:ea typeface="Rix모던고딕 M" pitchFamily="18" charset="-127"/>
              </a:rPr>
              <a:t>정혜는 아들과의 </a:t>
            </a:r>
            <a:r>
              <a:rPr lang="ko-KR" altLang="en-US" sz="1400" b="1" dirty="0" err="1" smtClean="0">
                <a:solidFill>
                  <a:prstClr val="black">
                    <a:alpha val="98000"/>
                  </a:prstClr>
                </a:solidFill>
                <a:latin typeface="Rix모던고딕 M" pitchFamily="18" charset="-127"/>
                <a:ea typeface="Rix모던고딕 M" pitchFamily="18" charset="-127"/>
              </a:rPr>
              <a:t>특박을</a:t>
            </a:r>
            <a:r>
              <a:rPr lang="ko-KR" altLang="en-US" sz="1400" b="1" dirty="0" smtClean="0">
                <a:solidFill>
                  <a:prstClr val="black">
                    <a:alpha val="98000"/>
                  </a:prstClr>
                </a:solidFill>
                <a:latin typeface="Rix모던고딕 M" pitchFamily="18" charset="-127"/>
                <a:ea typeface="Rix모던고딕 M" pitchFamily="18" charset="-127"/>
              </a:rPr>
              <a:t> 위해 합창단을 제안하고 거기에 사람들이 동참하기 시작한다</a:t>
            </a:r>
            <a:r>
              <a:rPr lang="en-US" altLang="ko-KR" sz="1400" b="1" dirty="0" smtClean="0">
                <a:solidFill>
                  <a:prstClr val="black">
                    <a:alpha val="98000"/>
                  </a:prstClr>
                </a:solidFill>
                <a:latin typeface="Rix모던고딕 M" pitchFamily="18" charset="-127"/>
                <a:ea typeface="Rix모던고딕 M" pitchFamily="18" charset="-127"/>
              </a:rPr>
              <a:t>.</a:t>
            </a:r>
            <a:endParaRPr lang="ko-KR" altLang="en-US" sz="1400" b="1" dirty="0">
              <a:solidFill>
                <a:prstClr val="black">
                  <a:alpha val="98000"/>
                </a:prstClr>
              </a:solidFill>
              <a:latin typeface="Rix모던고딕 M" pitchFamily="18" charset="-127"/>
              <a:ea typeface="Rix모던고딕 M" pitchFamily="18" charset="-127"/>
            </a:endParaRPr>
          </a:p>
          <a:p>
            <a:pPr marL="171068" indent="-171068" latinLnBrk="0">
              <a:lnSpc>
                <a:spcPct val="150000"/>
              </a:lnSpc>
              <a:defRPr/>
            </a:pPr>
            <a:r>
              <a:rPr lang="en-US" altLang="ko-KR" sz="1400" b="1" dirty="0">
                <a:solidFill>
                  <a:prstClr val="black">
                    <a:alpha val="98000"/>
                  </a:prstClr>
                </a:solidFill>
                <a:latin typeface="Rix모던고딕 M" pitchFamily="18" charset="-127"/>
                <a:ea typeface="Rix모던고딕 M" pitchFamily="18" charset="-127"/>
              </a:rPr>
              <a:t>#</a:t>
            </a:r>
            <a:r>
              <a:rPr lang="en-US" altLang="ko-KR" sz="1400" b="1" dirty="0" smtClean="0">
                <a:solidFill>
                  <a:prstClr val="black">
                    <a:alpha val="98000"/>
                  </a:prstClr>
                </a:solidFill>
                <a:latin typeface="Rix모던고딕 M" pitchFamily="18" charset="-127"/>
                <a:ea typeface="Rix모던고딕 M" pitchFamily="18" charset="-127"/>
              </a:rPr>
              <a:t>3.</a:t>
            </a:r>
            <a:r>
              <a:rPr lang="ko-KR" altLang="en-US" sz="1400" b="1" dirty="0" smtClean="0">
                <a:solidFill>
                  <a:prstClr val="black">
                    <a:alpha val="98000"/>
                  </a:prstClr>
                </a:solidFill>
                <a:latin typeface="Rix모던고딕 M" pitchFamily="18" charset="-127"/>
                <a:ea typeface="Rix모던고딕 M" pitchFamily="18" charset="-127"/>
              </a:rPr>
              <a:t>합창단은 잘되어 민우와 정혜는 </a:t>
            </a:r>
            <a:r>
              <a:rPr lang="ko-KR" altLang="en-US" sz="1400" b="1" dirty="0" err="1" smtClean="0">
                <a:solidFill>
                  <a:prstClr val="black">
                    <a:alpha val="98000"/>
                  </a:prstClr>
                </a:solidFill>
                <a:latin typeface="Rix모던고딕 M" pitchFamily="18" charset="-127"/>
                <a:ea typeface="Rix모던고딕 M" pitchFamily="18" charset="-127"/>
              </a:rPr>
              <a:t>특박을</a:t>
            </a:r>
            <a:r>
              <a:rPr lang="ko-KR" altLang="en-US" sz="1400" b="1" dirty="0" smtClean="0">
                <a:solidFill>
                  <a:prstClr val="black">
                    <a:alpha val="98000"/>
                  </a:prstClr>
                </a:solidFill>
                <a:latin typeface="Rix모던고딕 M" pitchFamily="18" charset="-127"/>
                <a:ea typeface="Rix모던고딕 M" pitchFamily="18" charset="-127"/>
              </a:rPr>
              <a:t> </a:t>
            </a:r>
            <a:r>
              <a:rPr lang="ko-KR" altLang="en-US" sz="1400" b="1" dirty="0" err="1" smtClean="0">
                <a:solidFill>
                  <a:prstClr val="black">
                    <a:alpha val="98000"/>
                  </a:prstClr>
                </a:solidFill>
                <a:latin typeface="Rix모던고딕 M" pitchFamily="18" charset="-127"/>
                <a:ea typeface="Rix모던고딕 M" pitchFamily="18" charset="-127"/>
              </a:rPr>
              <a:t>얻는듯</a:t>
            </a:r>
            <a:r>
              <a:rPr lang="ko-KR" altLang="en-US" sz="1400" b="1" dirty="0" smtClean="0">
                <a:solidFill>
                  <a:prstClr val="black">
                    <a:alpha val="98000"/>
                  </a:prstClr>
                </a:solidFill>
                <a:latin typeface="Rix모던고딕 M" pitchFamily="18" charset="-127"/>
                <a:ea typeface="Rix모던고딕 M" pitchFamily="18" charset="-127"/>
              </a:rPr>
              <a:t> 하였지만 민우의 입양날짜가 정해져 버리고 만다</a:t>
            </a:r>
            <a:r>
              <a:rPr lang="en-US" altLang="ko-KR" sz="1400" b="1" dirty="0" smtClean="0">
                <a:solidFill>
                  <a:prstClr val="black">
                    <a:alpha val="98000"/>
                  </a:prstClr>
                </a:solidFill>
                <a:latin typeface="Rix모던고딕 M" pitchFamily="18" charset="-127"/>
                <a:ea typeface="Rix모던고딕 M" pitchFamily="18" charset="-127"/>
              </a:rPr>
              <a:t>.</a:t>
            </a:r>
            <a:endParaRPr lang="ko-KR" altLang="en-US" sz="1400" b="1" dirty="0">
              <a:solidFill>
                <a:prstClr val="black">
                  <a:alpha val="98000"/>
                </a:prstClr>
              </a:solidFill>
              <a:latin typeface="Rix모던고딕 M" pitchFamily="18" charset="-127"/>
              <a:ea typeface="Rix모던고딕 M" pitchFamily="18" charset="-127"/>
            </a:endParaRPr>
          </a:p>
          <a:p>
            <a:pPr marL="171068" indent="-171068" latinLnBrk="0">
              <a:lnSpc>
                <a:spcPct val="150000"/>
              </a:lnSpc>
              <a:defRPr/>
            </a:pPr>
            <a:r>
              <a:rPr lang="en-US" altLang="ko-KR" sz="1400" b="1" dirty="0" smtClean="0">
                <a:solidFill>
                  <a:prstClr val="black">
                    <a:alpha val="98000"/>
                  </a:prstClr>
                </a:solidFill>
                <a:latin typeface="Rix모던고딕 M" pitchFamily="18" charset="-127"/>
                <a:ea typeface="Rix모던고딕 M" pitchFamily="18" charset="-127"/>
              </a:rPr>
              <a:t>#4.</a:t>
            </a:r>
            <a:r>
              <a:rPr lang="ko-KR" altLang="en-US" sz="1400" b="1" dirty="0" smtClean="0">
                <a:solidFill>
                  <a:prstClr val="black">
                    <a:alpha val="98000"/>
                  </a:prstClr>
                </a:solidFill>
                <a:latin typeface="Rix모던고딕 M" pitchFamily="18" charset="-127"/>
                <a:ea typeface="Rix모던고딕 M" pitchFamily="18" charset="-127"/>
              </a:rPr>
              <a:t>그렇게 </a:t>
            </a:r>
            <a:r>
              <a:rPr lang="en-US" altLang="ko-KR" sz="1400" b="1" dirty="0" smtClean="0">
                <a:solidFill>
                  <a:prstClr val="black">
                    <a:alpha val="98000"/>
                  </a:prstClr>
                </a:solidFill>
                <a:latin typeface="Rix모던고딕 M" pitchFamily="18" charset="-127"/>
                <a:ea typeface="Rix모던고딕 M" pitchFamily="18" charset="-127"/>
              </a:rPr>
              <a:t>4</a:t>
            </a:r>
            <a:r>
              <a:rPr lang="ko-KR" altLang="en-US" sz="1400" b="1" dirty="0" err="1" smtClean="0">
                <a:solidFill>
                  <a:prstClr val="black">
                    <a:alpha val="98000"/>
                  </a:prstClr>
                </a:solidFill>
                <a:latin typeface="Rix모던고딕 M" pitchFamily="18" charset="-127"/>
                <a:ea typeface="Rix모던고딕 M" pitchFamily="18" charset="-127"/>
              </a:rPr>
              <a:t>년후</a:t>
            </a:r>
            <a:r>
              <a:rPr lang="ko-KR" altLang="en-US" sz="1400" b="1" dirty="0" smtClean="0">
                <a:solidFill>
                  <a:prstClr val="black">
                    <a:alpha val="98000"/>
                  </a:prstClr>
                </a:solidFill>
                <a:latin typeface="Rix모던고딕 M" pitchFamily="18" charset="-127"/>
                <a:ea typeface="Rix모던고딕 M" pitchFamily="18" charset="-127"/>
              </a:rPr>
              <a:t> 크리스마스이브에 하모니 합창단은 가족초대 음악회를 열고 그때 극적으로 민우와 정혜는 재회한다</a:t>
            </a:r>
            <a:r>
              <a:rPr lang="en-US" altLang="ko-KR" sz="1400" b="1" dirty="0" smtClean="0">
                <a:solidFill>
                  <a:prstClr val="black">
                    <a:alpha val="98000"/>
                  </a:prstClr>
                </a:solidFill>
                <a:latin typeface="Rix모던고딕 M" pitchFamily="18" charset="-127"/>
                <a:ea typeface="Rix모던고딕 M" pitchFamily="18" charset="-127"/>
              </a:rPr>
              <a:t>.</a:t>
            </a:r>
            <a:endParaRPr lang="en-US" altLang="ko-KR" sz="1400" b="1" dirty="0">
              <a:solidFill>
                <a:prstClr val="black">
                  <a:alpha val="98000"/>
                </a:prstClr>
              </a:solidFill>
              <a:latin typeface="Rix모던고딕 M" pitchFamily="18" charset="-127"/>
              <a:ea typeface="Rix모던고딕 M" pitchFamily="18" charset="-127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465" y="1124744"/>
            <a:ext cx="9142535" cy="360000"/>
          </a:xfrm>
          <a:prstGeom prst="rect">
            <a:avLst/>
          </a:prstGeom>
          <a:noFill/>
          <a:ln>
            <a:noFill/>
            <a:prstDash val="sysDot"/>
          </a:ln>
          <a:effectLst/>
        </p:spPr>
        <p:txBody>
          <a:bodyPr lIns="91234" tIns="45616" rIns="91234" bIns="45616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extrusionH="57150" prstMaterial="softEdge">
              <a:bevelT w="12700" h="1270" prst="cross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latinLnBrk="0">
              <a:tabLst>
                <a:tab pos="3486171" algn="l"/>
              </a:tabLst>
              <a:defRPr/>
            </a:pPr>
            <a:r>
              <a:rPr lang="ko-KR" altLang="en-US" sz="2400" b="1" spc="-100" dirty="0" err="1" smtClean="0">
                <a:ln>
                  <a:prstDash val="solid"/>
                </a:ln>
                <a:solidFill>
                  <a:prstClr val="black"/>
                </a:solidFill>
                <a:latin typeface="Rix모던고딕 B" pitchFamily="18" charset="-127"/>
                <a:ea typeface="Rix모던고딕 B" pitchFamily="18" charset="-127"/>
                <a:cs typeface="Tahoma" pitchFamily="34" charset="0"/>
              </a:rPr>
              <a:t>여죄수들사이에</a:t>
            </a:r>
            <a:r>
              <a:rPr lang="ko-KR" altLang="en-US" sz="2400" b="1" spc="-100" dirty="0" smtClean="0">
                <a:ln>
                  <a:prstDash val="solid"/>
                </a:ln>
                <a:solidFill>
                  <a:prstClr val="black"/>
                </a:solidFill>
                <a:latin typeface="Rix모던고딕 B" pitchFamily="18" charset="-127"/>
                <a:ea typeface="Rix모던고딕 B" pitchFamily="18" charset="-127"/>
                <a:cs typeface="Tahoma" pitchFamily="34" charset="0"/>
              </a:rPr>
              <a:t> 아이가 태어나다</a:t>
            </a:r>
            <a:r>
              <a:rPr lang="en-US" altLang="ko-KR" sz="2400" b="1" spc="-100" dirty="0" smtClean="0">
                <a:ln>
                  <a:prstDash val="solid"/>
                </a:ln>
                <a:solidFill>
                  <a:prstClr val="black"/>
                </a:solidFill>
                <a:latin typeface="Rix모던고딕 B" pitchFamily="18" charset="-127"/>
                <a:ea typeface="Rix모던고딕 B" pitchFamily="18" charset="-127"/>
                <a:cs typeface="Tahoma" pitchFamily="34" charset="0"/>
              </a:rPr>
              <a:t>. </a:t>
            </a:r>
            <a:r>
              <a:rPr lang="en-US" altLang="ko-KR" sz="3200" b="1" spc="-100" dirty="0" smtClean="0">
                <a:ln>
                  <a:prstDash val="solid"/>
                </a:ln>
                <a:solidFill>
                  <a:srgbClr val="0070C0"/>
                </a:solidFill>
                <a:latin typeface="Rix모던고딕 B" pitchFamily="18" charset="-127"/>
                <a:ea typeface="Rix모던고딕 B" pitchFamily="18" charset="-127"/>
                <a:cs typeface="Tahoma" pitchFamily="34" charset="0"/>
              </a:rPr>
              <a:t>‘Harmony’</a:t>
            </a:r>
            <a:endParaRPr lang="ko-KR" altLang="en-US" sz="3200" b="1" spc="-100" dirty="0">
              <a:ln>
                <a:prstDash val="solid"/>
              </a:ln>
              <a:solidFill>
                <a:srgbClr val="0070C0"/>
              </a:solidFill>
              <a:latin typeface="Rix모던고딕 B" pitchFamily="18" charset="-127"/>
              <a:ea typeface="Rix모던고딕 B" pitchFamily="18" charset="-127"/>
              <a:cs typeface="Tahoma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149080"/>
            <a:ext cx="9144000" cy="23733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4" tIns="45616" rIns="91234" bIns="45616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0" y="3789040"/>
            <a:ext cx="9144000" cy="360000"/>
            <a:chOff x="-12257" y="663947"/>
            <a:chExt cx="10704257" cy="360000"/>
          </a:xfrm>
        </p:grpSpPr>
        <p:sp>
          <p:nvSpPr>
            <p:cNvPr id="11" name="직사각형 10"/>
            <p:cNvSpPr/>
            <p:nvPr/>
          </p:nvSpPr>
          <p:spPr>
            <a:xfrm>
              <a:off x="0" y="663947"/>
              <a:ext cx="10692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2" name="그룹 11"/>
            <p:cNvGrpSpPr/>
            <p:nvPr/>
          </p:nvGrpSpPr>
          <p:grpSpPr>
            <a:xfrm>
              <a:off x="-12257" y="663947"/>
              <a:ext cx="10701109" cy="360000"/>
              <a:chOff x="-12257" y="738897"/>
              <a:chExt cx="10701109" cy="360000"/>
            </a:xfrm>
          </p:grpSpPr>
          <p:pic>
            <p:nvPicPr>
              <p:cNvPr id="13" name="그림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1" r="1253" b="2176"/>
              <a:stretch/>
            </p:blipFill>
            <p:spPr>
              <a:xfrm>
                <a:off x="-12257" y="738897"/>
                <a:ext cx="8398529" cy="360000"/>
              </a:xfrm>
              <a:prstGeom prst="rect">
                <a:avLst/>
              </a:prstGeom>
            </p:spPr>
          </p:pic>
          <p:pic>
            <p:nvPicPr>
              <p:cNvPr id="14" name="그림 1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37864" t="297" r="34351"/>
              <a:stretch/>
            </p:blipFill>
            <p:spPr>
              <a:xfrm>
                <a:off x="8377210" y="739965"/>
                <a:ext cx="2311642" cy="358932"/>
              </a:xfrm>
              <a:prstGeom prst="rect">
                <a:avLst/>
              </a:prstGeom>
            </p:spPr>
          </p:pic>
        </p:grpSp>
      </p:grpSp>
      <p:grpSp>
        <p:nvGrpSpPr>
          <p:cNvPr id="15" name="그룹 14"/>
          <p:cNvGrpSpPr/>
          <p:nvPr/>
        </p:nvGrpSpPr>
        <p:grpSpPr>
          <a:xfrm>
            <a:off x="0" y="6498000"/>
            <a:ext cx="9144000" cy="360000"/>
            <a:chOff x="-12257" y="663947"/>
            <a:chExt cx="10704257" cy="360000"/>
          </a:xfrm>
        </p:grpSpPr>
        <p:sp>
          <p:nvSpPr>
            <p:cNvPr id="16" name="직사각형 15"/>
            <p:cNvSpPr/>
            <p:nvPr/>
          </p:nvSpPr>
          <p:spPr>
            <a:xfrm>
              <a:off x="0" y="663947"/>
              <a:ext cx="10692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7" name="그룹 16"/>
            <p:cNvGrpSpPr/>
            <p:nvPr/>
          </p:nvGrpSpPr>
          <p:grpSpPr>
            <a:xfrm>
              <a:off x="-12257" y="663947"/>
              <a:ext cx="10701109" cy="360000"/>
              <a:chOff x="-12257" y="738897"/>
              <a:chExt cx="10701109" cy="360000"/>
            </a:xfrm>
          </p:grpSpPr>
          <p:pic>
            <p:nvPicPr>
              <p:cNvPr id="18" name="그림 1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1" r="1253" b="2176"/>
              <a:stretch/>
            </p:blipFill>
            <p:spPr>
              <a:xfrm>
                <a:off x="-12257" y="738897"/>
                <a:ext cx="8398529" cy="360000"/>
              </a:xfrm>
              <a:prstGeom prst="rect">
                <a:avLst/>
              </a:prstGeom>
            </p:spPr>
          </p:pic>
          <p:pic>
            <p:nvPicPr>
              <p:cNvPr id="19" name="그림 1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37864" t="297" r="34351"/>
              <a:stretch/>
            </p:blipFill>
            <p:spPr>
              <a:xfrm>
                <a:off x="8377210" y="739965"/>
                <a:ext cx="2311642" cy="358932"/>
              </a:xfrm>
              <a:prstGeom prst="rect">
                <a:avLst/>
              </a:prstGeom>
            </p:spPr>
          </p:pic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07" r="8854"/>
          <a:stretch/>
        </p:blipFill>
        <p:spPr bwMode="auto">
          <a:xfrm>
            <a:off x="0" y="4221088"/>
            <a:ext cx="2915816" cy="2130545"/>
          </a:xfrm>
          <a:prstGeom prst="rect">
            <a:avLst/>
          </a:prstGeom>
          <a:ln>
            <a:solidFill>
              <a:schemeClr val="bg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55" r="5220"/>
          <a:stretch/>
        </p:blipFill>
        <p:spPr bwMode="auto">
          <a:xfrm>
            <a:off x="2915816" y="4221088"/>
            <a:ext cx="3141489" cy="2120829"/>
          </a:xfrm>
          <a:prstGeom prst="rect">
            <a:avLst/>
          </a:prstGeom>
          <a:ln>
            <a:solidFill>
              <a:schemeClr val="bg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51"/>
          <a:stretch/>
        </p:blipFill>
        <p:spPr bwMode="auto">
          <a:xfrm>
            <a:off x="6090899" y="4221088"/>
            <a:ext cx="3053101" cy="212082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6052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545"/>
          <a:stretch/>
        </p:blipFill>
        <p:spPr bwMode="auto">
          <a:xfrm>
            <a:off x="-36512" y="-10530"/>
            <a:ext cx="9385522" cy="6868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-828600" y="-349297"/>
            <a:ext cx="10585176" cy="7272808"/>
          </a:xfrm>
          <a:prstGeom prst="rect">
            <a:avLst/>
          </a:prstGeom>
          <a:solidFill>
            <a:schemeClr val="tx1">
              <a:lumMod val="95000"/>
              <a:lumOff val="5000"/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1828670" y="1743792"/>
            <a:ext cx="6271721" cy="812197"/>
          </a:xfrm>
          <a:prstGeom prst="rect">
            <a:avLst/>
          </a:prstGeom>
        </p:spPr>
        <p:txBody>
          <a:bodyPr wrap="square" lIns="88066" tIns="44031" rIns="88066" bIns="44031">
            <a:spAutoFit/>
          </a:bodyPr>
          <a:lstStyle/>
          <a:p>
            <a:pPr defTabSz="880646"/>
            <a:r>
              <a:rPr lang="ko-KR" altLang="en-US" sz="2000" i="1" dirty="0">
                <a:solidFill>
                  <a:prstClr val="white"/>
                </a:solidFill>
                <a:effectLst>
                  <a:glow rad="165100">
                    <a:prstClr val="black">
                      <a:alpha val="99000"/>
                    </a:prstClr>
                  </a:glow>
                </a:effectLst>
                <a:latin typeface="Rix모던고딕 B" pitchFamily="18" charset="-127"/>
                <a:ea typeface="Rix모던고딕 B" pitchFamily="18" charset="-127"/>
              </a:rPr>
              <a:t>공연 </a:t>
            </a:r>
            <a:r>
              <a:rPr lang="ko-KR" altLang="en-US" sz="2000" i="1" dirty="0" err="1">
                <a:solidFill>
                  <a:prstClr val="white"/>
                </a:solidFill>
                <a:effectLst>
                  <a:glow rad="165100">
                    <a:prstClr val="black">
                      <a:alpha val="99000"/>
                    </a:prstClr>
                  </a:glow>
                </a:effectLst>
                <a:latin typeface="Rix모던고딕 B" pitchFamily="18" charset="-127"/>
                <a:ea typeface="Rix모던고딕 B" pitchFamily="18" charset="-127"/>
              </a:rPr>
              <a:t>클라이막스</a:t>
            </a:r>
            <a:r>
              <a:rPr lang="ko-KR" altLang="en-US" sz="2000" i="1" dirty="0">
                <a:solidFill>
                  <a:prstClr val="white"/>
                </a:solidFill>
                <a:effectLst>
                  <a:glow rad="165100">
                    <a:prstClr val="black">
                      <a:alpha val="99000"/>
                    </a:prstClr>
                  </a:glow>
                </a:effectLst>
                <a:latin typeface="Rix모던고딕 B" pitchFamily="18" charset="-127"/>
                <a:ea typeface="Rix모던고딕 B" pitchFamily="18" charset="-127"/>
              </a:rPr>
              <a:t> </a:t>
            </a:r>
            <a:r>
              <a:rPr lang="ko-KR" altLang="en-US" sz="2000" i="1" dirty="0" smtClean="0">
                <a:solidFill>
                  <a:prstClr val="white"/>
                </a:solidFill>
                <a:effectLst>
                  <a:glow rad="165100">
                    <a:prstClr val="black">
                      <a:alpha val="99000"/>
                    </a:prstClr>
                  </a:glow>
                </a:effectLst>
                <a:latin typeface="Rix모던고딕 B" pitchFamily="18" charset="-127"/>
                <a:ea typeface="Rix모던고딕 B" pitchFamily="18" charset="-127"/>
              </a:rPr>
              <a:t>씬</a:t>
            </a:r>
            <a:r>
              <a:rPr lang="en-US" altLang="ko-KR" sz="1400" i="1" dirty="0" smtClean="0">
                <a:solidFill>
                  <a:prstClr val="white"/>
                </a:solidFill>
                <a:effectLst>
                  <a:glow rad="165100">
                    <a:prstClr val="black">
                      <a:alpha val="99000"/>
                    </a:prstClr>
                  </a:glow>
                </a:effectLst>
                <a:latin typeface="Rix모던고딕 B" pitchFamily="18" charset="-127"/>
                <a:ea typeface="Rix모던고딕 B" pitchFamily="18" charset="-127"/>
              </a:rPr>
              <a:t>,</a:t>
            </a:r>
            <a:r>
              <a:rPr lang="ko-KR" altLang="en-US" sz="1400" i="1" dirty="0" smtClean="0">
                <a:solidFill>
                  <a:prstClr val="white"/>
                </a:solidFill>
                <a:effectLst>
                  <a:glow rad="165100">
                    <a:prstClr val="black">
                      <a:alpha val="99000"/>
                    </a:prstClr>
                  </a:glow>
                </a:effectLst>
                <a:latin typeface="Rix모던고딕 B" pitchFamily="18" charset="-127"/>
                <a:ea typeface="Rix모던고딕 B" pitchFamily="18" charset="-127"/>
              </a:rPr>
              <a:t> </a:t>
            </a:r>
            <a:r>
              <a:rPr lang="ko-KR" altLang="en-US" sz="1400" i="1" dirty="0">
                <a:solidFill>
                  <a:prstClr val="white"/>
                </a:solidFill>
                <a:effectLst>
                  <a:glow rad="165100">
                    <a:prstClr val="black">
                      <a:alpha val="99000"/>
                    </a:prstClr>
                  </a:glow>
                </a:effectLst>
                <a:latin typeface="Rix모던고딕 B" pitchFamily="18" charset="-127"/>
                <a:ea typeface="Rix모던고딕 B" pitchFamily="18" charset="-127"/>
              </a:rPr>
              <a:t>사전에 </a:t>
            </a:r>
            <a:r>
              <a:rPr lang="ko-KR" altLang="en-US" sz="1400" i="1" dirty="0" smtClean="0">
                <a:solidFill>
                  <a:prstClr val="white"/>
                </a:solidFill>
                <a:effectLst>
                  <a:glow rad="165100">
                    <a:prstClr val="black">
                      <a:alpha val="99000"/>
                    </a:prstClr>
                  </a:glow>
                </a:effectLst>
                <a:latin typeface="Rix모던고딕 B" pitchFamily="18" charset="-127"/>
                <a:ea typeface="Rix모던고딕 B" pitchFamily="18" charset="-127"/>
              </a:rPr>
              <a:t>연습</a:t>
            </a:r>
            <a:r>
              <a:rPr lang="ko-KR" altLang="en-US" sz="1400" i="1" dirty="0">
                <a:solidFill>
                  <a:prstClr val="white"/>
                </a:solidFill>
                <a:effectLst>
                  <a:glow rad="165100">
                    <a:prstClr val="black">
                      <a:alpha val="99000"/>
                    </a:prstClr>
                  </a:glow>
                </a:effectLst>
                <a:latin typeface="Rix모던고딕 B" pitchFamily="18" charset="-127"/>
                <a:ea typeface="Rix모던고딕 B" pitchFamily="18" charset="-127"/>
              </a:rPr>
              <a:t>된</a:t>
            </a:r>
            <a:r>
              <a:rPr lang="en-US" altLang="ko-KR" sz="1400" i="1" dirty="0" smtClean="0">
                <a:solidFill>
                  <a:prstClr val="white"/>
                </a:solidFill>
                <a:effectLst>
                  <a:glow rad="165100">
                    <a:prstClr val="black">
                      <a:alpha val="99000"/>
                    </a:prstClr>
                  </a:glow>
                </a:effectLst>
                <a:latin typeface="Rix모던고딕 B" pitchFamily="18" charset="-127"/>
                <a:ea typeface="Rix모던고딕 B" pitchFamily="18" charset="-127"/>
              </a:rPr>
              <a:t> </a:t>
            </a:r>
            <a:endParaRPr lang="en-US" altLang="ko-KR" sz="1400" b="1" i="1" dirty="0">
              <a:solidFill>
                <a:srgbClr val="00B0F0"/>
              </a:solidFill>
              <a:effectLst>
                <a:glow rad="165100">
                  <a:prstClr val="black">
                    <a:alpha val="99000"/>
                  </a:prstClr>
                </a:glow>
              </a:effectLst>
              <a:latin typeface="Rix모던고딕 B" pitchFamily="18" charset="-127"/>
              <a:ea typeface="Rix모던고딕 B" pitchFamily="18" charset="-127"/>
            </a:endParaRPr>
          </a:p>
          <a:p>
            <a:pPr defTabSz="880646"/>
            <a:r>
              <a:rPr lang="ko-KR" altLang="en-US" sz="2700" b="1" dirty="0" smtClean="0">
                <a:solidFill>
                  <a:srgbClr val="00B0F0"/>
                </a:solidFill>
                <a:effectLst>
                  <a:glow rad="165100">
                    <a:prstClr val="black">
                      <a:alpha val="99000"/>
                    </a:prstClr>
                  </a:glow>
                </a:effectLst>
                <a:latin typeface="Rix모던고딕 B" pitchFamily="18" charset="-127"/>
                <a:ea typeface="Rix모던고딕 B" pitchFamily="18" charset="-127"/>
              </a:rPr>
              <a:t>시민배우 및 고양시 지역 합창단 출현</a:t>
            </a:r>
            <a:endParaRPr lang="ko-KR" altLang="en-US" sz="2700" b="1" dirty="0">
              <a:solidFill>
                <a:srgbClr val="00B0F0"/>
              </a:solidFill>
              <a:effectLst>
                <a:glow rad="165100">
                  <a:prstClr val="black">
                    <a:alpha val="99000"/>
                  </a:prstClr>
                </a:glow>
              </a:effectLst>
              <a:latin typeface="Rix모던고딕 B" pitchFamily="18" charset="-127"/>
              <a:ea typeface="Rix모던고딕 B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 rot="21380378">
            <a:off x="1831235" y="1470163"/>
            <a:ext cx="1590068" cy="273588"/>
          </a:xfrm>
          <a:prstGeom prst="rect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txBody>
          <a:bodyPr wrap="square" lIns="88066" tIns="44031" rIns="88066" bIns="44031">
            <a:spAutoFit/>
          </a:bodyPr>
          <a:lstStyle/>
          <a:p>
            <a:pPr defTabSz="880646"/>
            <a:r>
              <a:rPr lang="en-US" altLang="ko-KR" sz="1200" dirty="0">
                <a:solidFill>
                  <a:prstClr val="white"/>
                </a:solidFill>
                <a:effectLst>
                  <a:glow rad="165100">
                    <a:prstClr val="black">
                      <a:alpha val="99000"/>
                    </a:prstClr>
                  </a:glow>
                </a:effectLst>
              </a:rPr>
              <a:t># </a:t>
            </a:r>
            <a:r>
              <a:rPr lang="en-US" altLang="ko-KR" sz="1200" dirty="0" smtClean="0">
                <a:solidFill>
                  <a:prstClr val="white"/>
                </a:solidFill>
                <a:effectLst>
                  <a:glow rad="165100">
                    <a:prstClr val="black">
                      <a:alpha val="99000"/>
                    </a:prstClr>
                  </a:glow>
                </a:effectLst>
              </a:rPr>
              <a:t>Ending </a:t>
            </a:r>
            <a:r>
              <a:rPr lang="en-US" altLang="ko-KR" sz="1200" dirty="0" err="1" smtClean="0">
                <a:solidFill>
                  <a:prstClr val="white"/>
                </a:solidFill>
                <a:effectLst>
                  <a:glow rad="165100">
                    <a:prstClr val="black">
                      <a:alpha val="99000"/>
                    </a:prstClr>
                  </a:glow>
                </a:effectLst>
              </a:rPr>
              <a:t>Scen</a:t>
            </a:r>
            <a:r>
              <a:rPr lang="ko-KR" altLang="en-US" sz="1200" dirty="0" smtClean="0">
                <a:solidFill>
                  <a:prstClr val="white"/>
                </a:solidFill>
                <a:effectLst>
                  <a:glow rad="165100">
                    <a:prstClr val="black">
                      <a:alpha val="99000"/>
                    </a:prstClr>
                  </a:glow>
                </a:effectLst>
              </a:rPr>
              <a:t> 연출</a:t>
            </a:r>
            <a:endParaRPr lang="ko-KR" altLang="en-US" sz="1200" dirty="0">
              <a:solidFill>
                <a:prstClr val="white"/>
              </a:solidFill>
              <a:effectLst>
                <a:glow rad="165100">
                  <a:prstClr val="black">
                    <a:alpha val="99000"/>
                  </a:prstClr>
                </a:glow>
              </a:effectLst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828672" y="2522729"/>
            <a:ext cx="4833495" cy="304366"/>
          </a:xfrm>
          <a:prstGeom prst="rect">
            <a:avLst/>
          </a:prstGeom>
        </p:spPr>
        <p:txBody>
          <a:bodyPr wrap="square" lIns="88066" tIns="44031" rIns="88066" bIns="44031">
            <a:spAutoFit/>
          </a:bodyPr>
          <a:lstStyle/>
          <a:p>
            <a:pPr defTabSz="880646"/>
            <a:r>
              <a:rPr lang="en-US" altLang="ko-KR" sz="1400" dirty="0">
                <a:solidFill>
                  <a:schemeClr val="bg1">
                    <a:alpha val="98000"/>
                  </a:schemeClr>
                </a:solidFill>
                <a:latin typeface="Rix모던고딕 M" pitchFamily="18" charset="-127"/>
                <a:ea typeface="Rix모던고딕 M" pitchFamily="18" charset="-127"/>
              </a:rPr>
              <a:t>: </a:t>
            </a:r>
            <a:r>
              <a:rPr lang="ko-KR" altLang="en-US" sz="1400" dirty="0">
                <a:solidFill>
                  <a:schemeClr val="bg1">
                    <a:alpha val="98000"/>
                  </a:schemeClr>
                </a:solidFill>
                <a:latin typeface="Rix모던고딕 M" pitchFamily="18" charset="-127"/>
                <a:ea typeface="Rix모던고딕 M" pitchFamily="18" charset="-127"/>
              </a:rPr>
              <a:t>각 지역 단체와 사전 협의 및 연습기간 필요 </a:t>
            </a:r>
            <a:r>
              <a:rPr lang="en-US" altLang="ko-KR" sz="1400" dirty="0">
                <a:solidFill>
                  <a:schemeClr val="bg1">
                    <a:alpha val="98000"/>
                  </a:schemeClr>
                </a:solidFill>
                <a:latin typeface="Rix모던고딕 M" pitchFamily="18" charset="-127"/>
                <a:ea typeface="Rix모던고딕 M" pitchFamily="18" charset="-127"/>
              </a:rPr>
              <a:t>(</a:t>
            </a:r>
            <a:r>
              <a:rPr lang="ko-KR" altLang="en-US" sz="1400" dirty="0">
                <a:solidFill>
                  <a:schemeClr val="bg1">
                    <a:alpha val="98000"/>
                  </a:schemeClr>
                </a:solidFill>
                <a:latin typeface="Rix모던고딕 M" pitchFamily="18" charset="-127"/>
                <a:ea typeface="Rix모던고딕 M" pitchFamily="18" charset="-127"/>
              </a:rPr>
              <a:t>약 </a:t>
            </a:r>
            <a:r>
              <a:rPr lang="en-US" altLang="ko-KR" sz="1400" dirty="0">
                <a:solidFill>
                  <a:schemeClr val="bg1">
                    <a:alpha val="98000"/>
                  </a:schemeClr>
                </a:solidFill>
                <a:latin typeface="Rix모던고딕 M" pitchFamily="18" charset="-127"/>
                <a:ea typeface="Rix모던고딕 M" pitchFamily="18" charset="-127"/>
              </a:rPr>
              <a:t>1~2</a:t>
            </a:r>
            <a:r>
              <a:rPr lang="ko-KR" altLang="en-US" sz="1400" dirty="0">
                <a:solidFill>
                  <a:schemeClr val="bg1">
                    <a:alpha val="98000"/>
                  </a:schemeClr>
                </a:solidFill>
                <a:latin typeface="Rix모던고딕 M" pitchFamily="18" charset="-127"/>
                <a:ea typeface="Rix모던고딕 M" pitchFamily="18" charset="-127"/>
              </a:rPr>
              <a:t>회</a:t>
            </a:r>
            <a:r>
              <a:rPr lang="en-US" altLang="ko-KR" sz="1400" dirty="0">
                <a:solidFill>
                  <a:schemeClr val="bg1">
                    <a:alpha val="98000"/>
                  </a:schemeClr>
                </a:solidFill>
                <a:latin typeface="Rix모던고딕 M" pitchFamily="18" charset="-127"/>
                <a:ea typeface="Rix모던고딕 M" pitchFamily="18" charset="-127"/>
              </a:rPr>
              <a:t>)</a:t>
            </a:r>
          </a:p>
        </p:txBody>
      </p:sp>
      <p:pic>
        <p:nvPicPr>
          <p:cNvPr id="14" name="Picture 2" descr="C:\Users\yj\Desktop\검은색5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5" y="1264926"/>
            <a:ext cx="1534791" cy="4972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25328165"/>
              </p:ext>
            </p:extLst>
          </p:nvPr>
        </p:nvGraphicFramePr>
        <p:xfrm>
          <a:off x="2014" y="1484784"/>
          <a:ext cx="1553005" cy="4752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3005"/>
              </a:tblGrid>
              <a:tr h="475251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kern="1200" dirty="0" smtClean="0">
                          <a:solidFill>
                            <a:schemeClr val="bg1">
                              <a:alpha val="98000"/>
                            </a:schemeClr>
                          </a:solidFill>
                          <a:latin typeface="Rix모던고딕 M" pitchFamily="18" charset="-127"/>
                          <a:ea typeface="Rix모던고딕 M" pitchFamily="18" charset="-127"/>
                          <a:cs typeface="+mn-cs"/>
                        </a:rPr>
                        <a:t>No.1 1</a:t>
                      </a:r>
                      <a:r>
                        <a:rPr lang="ko-KR" altLang="en-US" sz="1100" kern="1200" dirty="0" smtClean="0">
                          <a:solidFill>
                            <a:schemeClr val="bg1">
                              <a:alpha val="98000"/>
                            </a:schemeClr>
                          </a:solidFill>
                          <a:latin typeface="Rix모던고딕 M" pitchFamily="18" charset="-127"/>
                          <a:ea typeface="Rix모던고딕 M" pitchFamily="18" charset="-127"/>
                          <a:cs typeface="+mn-cs"/>
                        </a:rPr>
                        <a:t>년 </a:t>
                      </a:r>
                      <a:r>
                        <a:rPr lang="en-US" altLang="ko-KR" sz="1100" kern="1200" dirty="0" smtClean="0">
                          <a:solidFill>
                            <a:schemeClr val="bg1">
                              <a:alpha val="98000"/>
                            </a:schemeClr>
                          </a:solidFill>
                          <a:latin typeface="Rix모던고딕 M" pitchFamily="18" charset="-127"/>
                          <a:ea typeface="Rix모던고딕 M" pitchFamily="18" charset="-127"/>
                          <a:cs typeface="+mn-cs"/>
                        </a:rPr>
                        <a:t>6</a:t>
                      </a:r>
                      <a:r>
                        <a:rPr lang="ko-KR" altLang="en-US" sz="1100" kern="1200" dirty="0" smtClean="0">
                          <a:solidFill>
                            <a:schemeClr val="bg1">
                              <a:alpha val="98000"/>
                            </a:schemeClr>
                          </a:solidFill>
                          <a:latin typeface="Rix모던고딕 M" pitchFamily="18" charset="-127"/>
                          <a:ea typeface="Rix모던고딕 M" pitchFamily="18" charset="-127"/>
                          <a:cs typeface="+mn-cs"/>
                        </a:rPr>
                        <a:t>개월</a:t>
                      </a:r>
                      <a:endParaRPr lang="en-US" altLang="ko-KR" sz="1100" kern="1200" dirty="0" smtClean="0">
                        <a:solidFill>
                          <a:schemeClr val="bg1">
                            <a:alpha val="98000"/>
                          </a:schemeClr>
                        </a:solidFill>
                        <a:latin typeface="Rix모던고딕 M" pitchFamily="18" charset="-127"/>
                        <a:ea typeface="Rix모던고딕 M" pitchFamily="18" charset="-127"/>
                        <a:cs typeface="+mn-cs"/>
                      </a:endParaRPr>
                    </a:p>
                  </a:txBody>
                  <a:tcPr marL="82945" marR="82945" marT="45721" marB="45721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52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 dirty="0" smtClean="0">
                          <a:solidFill>
                            <a:schemeClr val="bg1">
                              <a:alpha val="98000"/>
                            </a:schemeClr>
                          </a:solidFill>
                          <a:latin typeface="Rix모던고딕 M" pitchFamily="18" charset="-127"/>
                          <a:ea typeface="Rix모던고딕 M" pitchFamily="18" charset="-127"/>
                          <a:cs typeface="+mn-cs"/>
                        </a:rPr>
                        <a:t>No.2 </a:t>
                      </a:r>
                      <a:r>
                        <a:rPr lang="ko-KR" altLang="en-US" sz="1100" kern="1200" dirty="0" smtClean="0">
                          <a:solidFill>
                            <a:schemeClr val="bg1">
                              <a:alpha val="98000"/>
                            </a:schemeClr>
                          </a:solidFill>
                          <a:latin typeface="Rix모던고딕 M" pitchFamily="18" charset="-127"/>
                          <a:ea typeface="Rix모던고딕 M" pitchFamily="18" charset="-127"/>
                          <a:cs typeface="+mn-cs"/>
                        </a:rPr>
                        <a:t>그래 이유가 있지</a:t>
                      </a:r>
                      <a:endParaRPr lang="en-US" altLang="ko-KR" sz="1100" kern="1200" dirty="0" smtClean="0">
                        <a:solidFill>
                          <a:schemeClr val="bg1">
                            <a:alpha val="98000"/>
                          </a:schemeClr>
                        </a:solidFill>
                        <a:latin typeface="Rix모던고딕 M" pitchFamily="18" charset="-127"/>
                        <a:ea typeface="Rix모던고딕 M" pitchFamily="18" charset="-127"/>
                        <a:cs typeface="+mn-cs"/>
                      </a:endParaRPr>
                    </a:p>
                  </a:txBody>
                  <a:tcPr marL="82945" marR="82945" marT="45721" marB="45721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5251">
                <a:tc>
                  <a:txBody>
                    <a:bodyPr/>
                    <a:lstStyle/>
                    <a:p>
                      <a:pPr marL="0" marR="0" indent="0" algn="l" defTabSz="88076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 dirty="0" smtClean="0">
                          <a:solidFill>
                            <a:schemeClr val="bg1">
                              <a:alpha val="98000"/>
                            </a:schemeClr>
                          </a:solidFill>
                          <a:latin typeface="Rix모던고딕 M" pitchFamily="18" charset="-127"/>
                          <a:ea typeface="Rix모던고딕 M" pitchFamily="18" charset="-127"/>
                          <a:cs typeface="+mn-cs"/>
                        </a:rPr>
                        <a:t>No.3 </a:t>
                      </a:r>
                      <a:r>
                        <a:rPr lang="ko-KR" altLang="en-US" sz="1100" kern="1200" dirty="0" smtClean="0">
                          <a:solidFill>
                            <a:schemeClr val="bg1">
                              <a:alpha val="98000"/>
                            </a:schemeClr>
                          </a:solidFill>
                          <a:latin typeface="Rix모던고딕 M" pitchFamily="18" charset="-127"/>
                          <a:ea typeface="Rix모던고딕 M" pitchFamily="18" charset="-127"/>
                          <a:cs typeface="+mn-cs"/>
                        </a:rPr>
                        <a:t>그래 이유가 있지</a:t>
                      </a:r>
                      <a:endParaRPr lang="en-US" altLang="ko-KR" sz="1100" kern="1200" dirty="0" smtClean="0">
                        <a:solidFill>
                          <a:schemeClr val="bg1">
                            <a:alpha val="98000"/>
                          </a:schemeClr>
                        </a:solidFill>
                        <a:latin typeface="Rix모던고딕 M" pitchFamily="18" charset="-127"/>
                        <a:ea typeface="Rix모던고딕 M" pitchFamily="18" charset="-127"/>
                        <a:cs typeface="+mn-cs"/>
                      </a:endParaRPr>
                    </a:p>
                  </a:txBody>
                  <a:tcPr marL="82945" marR="82945" marT="45721" marB="45721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52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 dirty="0" smtClean="0">
                          <a:solidFill>
                            <a:schemeClr val="bg1">
                              <a:alpha val="98000"/>
                            </a:schemeClr>
                          </a:solidFill>
                          <a:latin typeface="Rix모던고딕 M" pitchFamily="18" charset="-127"/>
                          <a:ea typeface="Rix모던고딕 M" pitchFamily="18" charset="-127"/>
                          <a:cs typeface="+mn-cs"/>
                        </a:rPr>
                        <a:t>No.4 </a:t>
                      </a:r>
                      <a:r>
                        <a:rPr lang="ko-KR" altLang="en-US" sz="1100" kern="1200" dirty="0" smtClean="0">
                          <a:solidFill>
                            <a:schemeClr val="bg1">
                              <a:alpha val="98000"/>
                            </a:schemeClr>
                          </a:solidFill>
                          <a:latin typeface="Rix모던고딕 M" pitchFamily="18" charset="-127"/>
                          <a:ea typeface="Rix모던고딕 M" pitchFamily="18" charset="-127"/>
                          <a:cs typeface="+mn-cs"/>
                        </a:rPr>
                        <a:t>그래 이유가 있지</a:t>
                      </a:r>
                      <a:r>
                        <a:rPr lang="en-US" altLang="ko-KR" sz="1100" kern="1200" dirty="0" smtClean="0">
                          <a:solidFill>
                            <a:schemeClr val="bg1">
                              <a:alpha val="98000"/>
                            </a:schemeClr>
                          </a:solidFill>
                          <a:latin typeface="Rix모던고딕 M" pitchFamily="18" charset="-127"/>
                          <a:ea typeface="Rix모던고딕 M" pitchFamily="18" charset="-127"/>
                          <a:cs typeface="+mn-cs"/>
                        </a:rPr>
                        <a:t> </a:t>
                      </a:r>
                    </a:p>
                  </a:txBody>
                  <a:tcPr marL="82945" marR="82945" marT="45721" marB="45721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52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 dirty="0" smtClean="0">
                          <a:solidFill>
                            <a:schemeClr val="bg1">
                              <a:alpha val="98000"/>
                            </a:schemeClr>
                          </a:solidFill>
                          <a:latin typeface="Rix모던고딕 M" pitchFamily="18" charset="-127"/>
                          <a:ea typeface="Rix모던고딕 M" pitchFamily="18" charset="-127"/>
                          <a:cs typeface="+mn-cs"/>
                        </a:rPr>
                        <a:t>No.5 </a:t>
                      </a:r>
                      <a:r>
                        <a:rPr lang="ko-KR" altLang="en-US" sz="1100" kern="1200" dirty="0" smtClean="0">
                          <a:solidFill>
                            <a:schemeClr val="bg1">
                              <a:alpha val="98000"/>
                            </a:schemeClr>
                          </a:solidFill>
                          <a:latin typeface="Rix모던고딕 M" pitchFamily="18" charset="-127"/>
                          <a:ea typeface="Rix모던고딕 M" pitchFamily="18" charset="-127"/>
                          <a:cs typeface="+mn-cs"/>
                        </a:rPr>
                        <a:t>그래 이유가 있지</a:t>
                      </a:r>
                      <a:endParaRPr lang="en-US" altLang="ko-KR" sz="1100" kern="1200" dirty="0" smtClean="0">
                        <a:solidFill>
                          <a:schemeClr val="bg1">
                            <a:alpha val="98000"/>
                          </a:schemeClr>
                        </a:solidFill>
                        <a:latin typeface="Rix모던고딕 M" pitchFamily="18" charset="-127"/>
                        <a:ea typeface="Rix모던고딕 M" pitchFamily="18" charset="-127"/>
                        <a:cs typeface="+mn-cs"/>
                      </a:endParaRPr>
                    </a:p>
                  </a:txBody>
                  <a:tcPr marL="82945" marR="82945" marT="45721" marB="45721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52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 dirty="0" smtClean="0">
                          <a:solidFill>
                            <a:schemeClr val="bg1">
                              <a:alpha val="98000"/>
                            </a:schemeClr>
                          </a:solidFill>
                          <a:latin typeface="Rix모던고딕 M" pitchFamily="18" charset="-127"/>
                          <a:ea typeface="Rix모던고딕 M" pitchFamily="18" charset="-127"/>
                          <a:cs typeface="+mn-cs"/>
                        </a:rPr>
                        <a:t>No.6 </a:t>
                      </a:r>
                      <a:r>
                        <a:rPr lang="ko-KR" altLang="en-US" sz="1100" kern="1200" dirty="0" smtClean="0">
                          <a:solidFill>
                            <a:schemeClr val="bg1">
                              <a:alpha val="98000"/>
                            </a:schemeClr>
                          </a:solidFill>
                          <a:latin typeface="Rix모던고딕 M" pitchFamily="18" charset="-127"/>
                          <a:ea typeface="Rix모던고딕 M" pitchFamily="18" charset="-127"/>
                          <a:cs typeface="+mn-cs"/>
                        </a:rPr>
                        <a:t>그래 이유가 있지</a:t>
                      </a:r>
                      <a:endParaRPr lang="en-US" altLang="ko-KR" sz="1100" kern="1200" dirty="0" smtClean="0">
                        <a:solidFill>
                          <a:schemeClr val="bg1">
                            <a:alpha val="98000"/>
                          </a:schemeClr>
                        </a:solidFill>
                        <a:latin typeface="Rix모던고딕 M" pitchFamily="18" charset="-127"/>
                        <a:ea typeface="Rix모던고딕 M" pitchFamily="18" charset="-127"/>
                        <a:cs typeface="+mn-cs"/>
                      </a:endParaRPr>
                    </a:p>
                  </a:txBody>
                  <a:tcPr marL="82945" marR="82945" marT="45721" marB="45721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52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 dirty="0" smtClean="0">
                          <a:solidFill>
                            <a:schemeClr val="bg1">
                              <a:alpha val="98000"/>
                            </a:schemeClr>
                          </a:solidFill>
                          <a:latin typeface="Rix모던고딕 M" pitchFamily="18" charset="-127"/>
                          <a:ea typeface="Rix모던고딕 M" pitchFamily="18" charset="-127"/>
                          <a:cs typeface="+mn-cs"/>
                        </a:rPr>
                        <a:t>No.7 </a:t>
                      </a:r>
                      <a:r>
                        <a:rPr lang="ko-KR" altLang="en-US" sz="1100" kern="1200" dirty="0" smtClean="0">
                          <a:solidFill>
                            <a:schemeClr val="bg1">
                              <a:alpha val="98000"/>
                            </a:schemeClr>
                          </a:solidFill>
                          <a:latin typeface="Rix모던고딕 M" pitchFamily="18" charset="-127"/>
                          <a:ea typeface="Rix모던고딕 M" pitchFamily="18" charset="-127"/>
                          <a:cs typeface="+mn-cs"/>
                        </a:rPr>
                        <a:t>그래 이유가 있지</a:t>
                      </a:r>
                      <a:endParaRPr lang="en-US" altLang="ko-KR" sz="1100" kern="1200" dirty="0" smtClean="0">
                        <a:solidFill>
                          <a:schemeClr val="bg1">
                            <a:alpha val="98000"/>
                          </a:schemeClr>
                        </a:solidFill>
                        <a:latin typeface="Rix모던고딕 M" pitchFamily="18" charset="-127"/>
                        <a:ea typeface="Rix모던고딕 M" pitchFamily="18" charset="-127"/>
                        <a:cs typeface="+mn-cs"/>
                      </a:endParaRPr>
                    </a:p>
                  </a:txBody>
                  <a:tcPr marL="82945" marR="82945" marT="45721" marB="45721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52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 dirty="0" smtClean="0">
                          <a:solidFill>
                            <a:schemeClr val="bg1">
                              <a:alpha val="98000"/>
                            </a:schemeClr>
                          </a:solidFill>
                          <a:latin typeface="Rix모던고딕 M" pitchFamily="18" charset="-127"/>
                          <a:ea typeface="Rix모던고딕 M" pitchFamily="18" charset="-127"/>
                          <a:cs typeface="+mn-cs"/>
                        </a:rPr>
                        <a:t>No.8 </a:t>
                      </a:r>
                      <a:r>
                        <a:rPr lang="ko-KR" altLang="en-US" sz="1100" kern="1200" dirty="0" smtClean="0">
                          <a:solidFill>
                            <a:schemeClr val="bg1">
                              <a:alpha val="98000"/>
                            </a:schemeClr>
                          </a:solidFill>
                          <a:latin typeface="Rix모던고딕 M" pitchFamily="18" charset="-127"/>
                          <a:ea typeface="Rix모던고딕 M" pitchFamily="18" charset="-127"/>
                          <a:cs typeface="+mn-cs"/>
                        </a:rPr>
                        <a:t>그래 이유가 있지</a:t>
                      </a:r>
                      <a:endParaRPr lang="en-US" altLang="ko-KR" sz="1100" kern="1200" dirty="0" smtClean="0">
                        <a:solidFill>
                          <a:schemeClr val="bg1">
                            <a:alpha val="98000"/>
                          </a:schemeClr>
                        </a:solidFill>
                        <a:latin typeface="Rix모던고딕 M" pitchFamily="18" charset="-127"/>
                        <a:ea typeface="Rix모던고딕 M" pitchFamily="18" charset="-127"/>
                        <a:cs typeface="+mn-cs"/>
                      </a:endParaRPr>
                    </a:p>
                  </a:txBody>
                  <a:tcPr marL="82945" marR="82945" marT="45721" marB="45721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52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 dirty="0" smtClean="0">
                          <a:solidFill>
                            <a:schemeClr val="bg1">
                              <a:alpha val="98000"/>
                            </a:schemeClr>
                          </a:solidFill>
                          <a:latin typeface="Rix모던고딕 M" pitchFamily="18" charset="-127"/>
                          <a:ea typeface="Rix모던고딕 M" pitchFamily="18" charset="-127"/>
                          <a:cs typeface="+mn-cs"/>
                        </a:rPr>
                        <a:t>No.9 </a:t>
                      </a:r>
                      <a:r>
                        <a:rPr lang="ko-KR" altLang="en-US" sz="1100" kern="1200" dirty="0" smtClean="0">
                          <a:solidFill>
                            <a:schemeClr val="bg1">
                              <a:alpha val="98000"/>
                            </a:schemeClr>
                          </a:solidFill>
                          <a:latin typeface="Rix모던고딕 M" pitchFamily="18" charset="-127"/>
                          <a:ea typeface="Rix모던고딕 M" pitchFamily="18" charset="-127"/>
                          <a:cs typeface="+mn-cs"/>
                        </a:rPr>
                        <a:t>그래 이유가 있지</a:t>
                      </a:r>
                      <a:r>
                        <a:rPr lang="en-US" altLang="ko-KR" sz="1100" kern="1200" dirty="0" smtClean="0">
                          <a:solidFill>
                            <a:schemeClr val="bg1">
                              <a:alpha val="98000"/>
                            </a:schemeClr>
                          </a:solidFill>
                          <a:latin typeface="Rix모던고딕 M" pitchFamily="18" charset="-127"/>
                          <a:ea typeface="Rix모던고딕 M" pitchFamily="18" charset="-127"/>
                          <a:cs typeface="+mn-cs"/>
                        </a:rPr>
                        <a:t> </a:t>
                      </a:r>
                    </a:p>
                  </a:txBody>
                  <a:tcPr marL="82945" marR="82945" marT="45721" marB="45721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52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dirty="0" smtClean="0">
                          <a:solidFill>
                            <a:schemeClr val="bg1">
                              <a:alpha val="98000"/>
                            </a:schemeClr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Rix모던고딕 M" pitchFamily="18" charset="-127"/>
                          <a:ea typeface="Rix모던고딕 M" pitchFamily="18" charset="-127"/>
                          <a:cs typeface="+mn-cs"/>
                          <a:sym typeface="Wingdings" panose="05000000000000000000" pitchFamily="2" charset="2"/>
                        </a:rPr>
                        <a:t>No.11 </a:t>
                      </a:r>
                      <a:r>
                        <a:rPr lang="ko-KR" altLang="en-US" sz="1200" b="1" kern="1200" dirty="0" smtClean="0">
                          <a:solidFill>
                            <a:schemeClr val="bg1">
                              <a:alpha val="98000"/>
                            </a:schemeClr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Rix모던고딕 M" pitchFamily="18" charset="-127"/>
                          <a:ea typeface="Rix모던고딕 M" pitchFamily="18" charset="-127"/>
                          <a:cs typeface="+mn-cs"/>
                          <a:sym typeface="Wingdings" panose="05000000000000000000" pitchFamily="2" charset="2"/>
                        </a:rPr>
                        <a:t>찔레꽃</a:t>
                      </a:r>
                      <a:r>
                        <a:rPr lang="en-US" altLang="ko-KR" sz="1200" b="1" kern="1200" dirty="0" smtClean="0">
                          <a:solidFill>
                            <a:schemeClr val="bg1">
                              <a:alpha val="98000"/>
                            </a:schemeClr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Rix모던고딕 M" pitchFamily="18" charset="-127"/>
                          <a:ea typeface="Rix모던고딕 M" pitchFamily="18" charset="-127"/>
                          <a:cs typeface="+mn-cs"/>
                          <a:sym typeface="Wingdings" panose="05000000000000000000" pitchFamily="2" charset="2"/>
                        </a:rPr>
                        <a:t>+</a:t>
                      </a:r>
                      <a:r>
                        <a:rPr lang="ko-KR" altLang="en-US" sz="1200" b="1" kern="1200" dirty="0" smtClean="0">
                          <a:solidFill>
                            <a:schemeClr val="bg1">
                              <a:alpha val="98000"/>
                            </a:schemeClr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Rix모던고딕 M" pitchFamily="18" charset="-127"/>
                          <a:ea typeface="Rix모던고딕 M" pitchFamily="18" charset="-127"/>
                          <a:cs typeface="+mn-cs"/>
                          <a:sym typeface="Wingdings" panose="05000000000000000000" pitchFamily="2" charset="2"/>
                        </a:rPr>
                        <a:t>폭풍</a:t>
                      </a:r>
                      <a:endParaRPr lang="en-US" altLang="ko-KR" sz="1200" b="1" kern="1200" dirty="0" smtClean="0">
                        <a:solidFill>
                          <a:schemeClr val="bg1">
                            <a:alpha val="98000"/>
                          </a:schemeClr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  <a:latin typeface="Rix모던고딕 M" pitchFamily="18" charset="-127"/>
                        <a:ea typeface="Rix모던고딕 M" pitchFamily="18" charset="-127"/>
                        <a:cs typeface="+mn-cs"/>
                      </a:endParaRPr>
                    </a:p>
                  </a:txBody>
                  <a:tcPr marL="82945" marR="82945" marT="45721" marB="45721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457912" y="466984"/>
            <a:ext cx="8228177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270" dirty="0" smtClean="0">
                <a:solidFill>
                  <a:schemeClr val="bg1"/>
                </a:solidFill>
              </a:rPr>
              <a:t>Overview_</a:t>
            </a:r>
            <a:r>
              <a:rPr lang="ko-KR" altLang="en-US" sz="2400" spc="-270" dirty="0" smtClean="0">
                <a:solidFill>
                  <a:schemeClr val="bg1"/>
                </a:solidFill>
              </a:rPr>
              <a:t>작품설명</a:t>
            </a:r>
            <a:r>
              <a:rPr lang="en-US" altLang="ko-KR" sz="2000" b="0" spc="-270" dirty="0">
                <a:solidFill>
                  <a:schemeClr val="bg1"/>
                </a:solidFill>
              </a:rPr>
              <a:t>(</a:t>
            </a:r>
            <a:r>
              <a:rPr lang="ko-KR" altLang="en-US" sz="2000" b="0" spc="-270" dirty="0" smtClean="0">
                <a:solidFill>
                  <a:schemeClr val="bg1"/>
                </a:solidFill>
              </a:rPr>
              <a:t> </a:t>
            </a:r>
            <a:r>
              <a:rPr lang="en-US" sz="2000" b="0" spc="-270" dirty="0" smtClean="0">
                <a:solidFill>
                  <a:schemeClr val="bg1"/>
                </a:solidFill>
              </a:rPr>
              <a:t>Special Point)</a:t>
            </a:r>
            <a:endParaRPr sz="2000" b="0" spc="-190" dirty="0">
              <a:solidFill>
                <a:schemeClr val="bg1"/>
              </a:solidFill>
            </a:endParaRPr>
          </a:p>
        </p:txBody>
      </p:sp>
      <p:sp>
        <p:nvSpPr>
          <p:cNvPr id="8" name="object 4"/>
          <p:cNvSpPr/>
          <p:nvPr/>
        </p:nvSpPr>
        <p:spPr>
          <a:xfrm>
            <a:off x="216450" y="436880"/>
            <a:ext cx="161925" cy="149860"/>
          </a:xfrm>
          <a:custGeom>
            <a:avLst/>
            <a:gdLst/>
            <a:ahLst/>
            <a:cxnLst/>
            <a:rect l="l" t="t" r="r" b="b"/>
            <a:pathLst>
              <a:path w="161925" h="149859">
                <a:moveTo>
                  <a:pt x="0" y="0"/>
                </a:moveTo>
                <a:lnTo>
                  <a:pt x="161886" y="149860"/>
                </a:lnTo>
              </a:path>
            </a:pathLst>
          </a:custGeom>
          <a:ln w="2857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672" y="4365104"/>
            <a:ext cx="3609291" cy="2016224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391" y="4365104"/>
            <a:ext cx="3765670" cy="1978572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직사각형 18"/>
          <p:cNvSpPr/>
          <p:nvPr/>
        </p:nvSpPr>
        <p:spPr>
          <a:xfrm>
            <a:off x="1802982" y="3132040"/>
            <a:ext cx="5557720" cy="827586"/>
          </a:xfrm>
          <a:prstGeom prst="rect">
            <a:avLst/>
          </a:prstGeom>
        </p:spPr>
        <p:txBody>
          <a:bodyPr wrap="square" lIns="88066" tIns="44031" rIns="88066" bIns="44031">
            <a:spAutoFit/>
          </a:bodyPr>
          <a:lstStyle/>
          <a:p>
            <a:pPr defTabSz="880646"/>
            <a:r>
              <a:rPr lang="ko-KR" altLang="en-US" sz="1600" dirty="0">
                <a:solidFill>
                  <a:schemeClr val="bg1">
                    <a:alpha val="98000"/>
                  </a:schemeClr>
                </a:solidFill>
                <a:latin typeface="Rix모던고딕 M" pitchFamily="18" charset="-127"/>
                <a:ea typeface="Rix모던고딕 M" pitchFamily="18" charset="-127"/>
              </a:rPr>
              <a:t>공연의 마지막 크리스마스 </a:t>
            </a:r>
            <a:r>
              <a:rPr lang="ko-KR" altLang="en-US" sz="1600" dirty="0" err="1">
                <a:solidFill>
                  <a:schemeClr val="bg1">
                    <a:alpha val="98000"/>
                  </a:schemeClr>
                </a:solidFill>
                <a:latin typeface="Rix모던고딕 M" pitchFamily="18" charset="-127"/>
                <a:ea typeface="Rix모던고딕 M" pitchFamily="18" charset="-127"/>
              </a:rPr>
              <a:t>합창제</a:t>
            </a:r>
            <a:r>
              <a:rPr lang="ko-KR" altLang="en-US" sz="1600" dirty="0">
                <a:solidFill>
                  <a:schemeClr val="bg1">
                    <a:alpha val="98000"/>
                  </a:schemeClr>
                </a:solidFill>
                <a:latin typeface="Rix모던고딕 M" pitchFamily="18" charset="-127"/>
                <a:ea typeface="Rix모던고딕 M" pitchFamily="18" charset="-127"/>
              </a:rPr>
              <a:t> 신에서 </a:t>
            </a:r>
            <a:r>
              <a:rPr lang="ko-KR" altLang="en-US" sz="1600" dirty="0" err="1">
                <a:solidFill>
                  <a:schemeClr val="bg1">
                    <a:alpha val="98000"/>
                  </a:schemeClr>
                </a:solidFill>
                <a:latin typeface="Rix모던고딕 M" pitchFamily="18" charset="-127"/>
                <a:ea typeface="Rix모던고딕 M" pitchFamily="18" charset="-127"/>
              </a:rPr>
              <a:t>지역내</a:t>
            </a:r>
            <a:r>
              <a:rPr lang="ko-KR" altLang="en-US" sz="1600" dirty="0">
                <a:solidFill>
                  <a:schemeClr val="bg1">
                    <a:alpha val="98000"/>
                  </a:schemeClr>
                </a:solidFill>
                <a:latin typeface="Rix모던고딕 M" pitchFamily="18" charset="-127"/>
                <a:ea typeface="Rix모던고딕 M" pitchFamily="18" charset="-127"/>
              </a:rPr>
              <a:t> </a:t>
            </a:r>
            <a:endParaRPr lang="en-US" altLang="ko-KR" sz="1600" dirty="0" smtClean="0">
              <a:solidFill>
                <a:schemeClr val="bg1">
                  <a:alpha val="98000"/>
                </a:schemeClr>
              </a:solidFill>
              <a:latin typeface="Rix모던고딕 M" pitchFamily="18" charset="-127"/>
              <a:ea typeface="Rix모던고딕 M" pitchFamily="18" charset="-127"/>
            </a:endParaRPr>
          </a:p>
          <a:p>
            <a:pPr defTabSz="880646"/>
            <a:r>
              <a:rPr lang="ko-KR" altLang="en-US" sz="1600" dirty="0" err="1" smtClean="0">
                <a:solidFill>
                  <a:schemeClr val="bg1">
                    <a:alpha val="98000"/>
                  </a:schemeClr>
                </a:solidFill>
                <a:latin typeface="Rix모던고딕 M" pitchFamily="18" charset="-127"/>
                <a:ea typeface="Rix모던고딕 M" pitchFamily="18" charset="-127"/>
              </a:rPr>
              <a:t>지역합창팀</a:t>
            </a:r>
            <a:r>
              <a:rPr lang="en-US" altLang="ko-KR" sz="1600" dirty="0" smtClean="0">
                <a:solidFill>
                  <a:schemeClr val="bg1">
                    <a:alpha val="98000"/>
                  </a:schemeClr>
                </a:solidFill>
                <a:latin typeface="Rix모던고딕 M" pitchFamily="18" charset="-127"/>
                <a:ea typeface="Rix모던고딕 M" pitchFamily="18" charset="-127"/>
              </a:rPr>
              <a:t>(</a:t>
            </a:r>
            <a:r>
              <a:rPr lang="ko-KR" altLang="en-US" sz="1600" dirty="0" smtClean="0">
                <a:solidFill>
                  <a:schemeClr val="bg1">
                    <a:alpha val="98000"/>
                  </a:schemeClr>
                </a:solidFill>
                <a:latin typeface="Rix모던고딕 M" pitchFamily="18" charset="-127"/>
                <a:ea typeface="Rix모던고딕 M" pitchFamily="18" charset="-127"/>
              </a:rPr>
              <a:t>프로</a:t>
            </a:r>
            <a:r>
              <a:rPr lang="en-US" altLang="ko-KR" sz="1600" dirty="0" smtClean="0">
                <a:solidFill>
                  <a:schemeClr val="bg1">
                    <a:alpha val="98000"/>
                  </a:schemeClr>
                </a:solidFill>
                <a:latin typeface="Rix모던고딕 M" pitchFamily="18" charset="-127"/>
                <a:ea typeface="Rix모던고딕 M" pitchFamily="18" charset="-127"/>
              </a:rPr>
              <a:t>/</a:t>
            </a:r>
            <a:r>
              <a:rPr lang="ko-KR" altLang="en-US" sz="1600" dirty="0">
                <a:solidFill>
                  <a:schemeClr val="bg1">
                    <a:alpha val="98000"/>
                  </a:schemeClr>
                </a:solidFill>
                <a:latin typeface="Rix모던고딕 M" pitchFamily="18" charset="-127"/>
                <a:ea typeface="Rix모던고딕 M" pitchFamily="18" charset="-127"/>
              </a:rPr>
              <a:t>아마</a:t>
            </a:r>
            <a:r>
              <a:rPr lang="en-US" altLang="ko-KR" sz="1600" dirty="0">
                <a:solidFill>
                  <a:schemeClr val="bg1">
                    <a:alpha val="98000"/>
                  </a:schemeClr>
                </a:solidFill>
                <a:latin typeface="Rix모던고딕 M" pitchFamily="18" charset="-127"/>
                <a:ea typeface="Rix모던고딕 M" pitchFamily="18" charset="-127"/>
              </a:rPr>
              <a:t>)</a:t>
            </a:r>
            <a:r>
              <a:rPr lang="ko-KR" altLang="en-US" sz="1600" dirty="0">
                <a:solidFill>
                  <a:schemeClr val="bg1">
                    <a:alpha val="98000"/>
                  </a:schemeClr>
                </a:solidFill>
                <a:latin typeface="Rix모던고딕 M" pitchFamily="18" charset="-127"/>
                <a:ea typeface="Rix모던고딕 M" pitchFamily="18" charset="-127"/>
              </a:rPr>
              <a:t>가 출연하여 더욱더 현실적인 감동을 연출한다</a:t>
            </a:r>
            <a:r>
              <a:rPr lang="en-US" altLang="ko-KR" sz="1600" dirty="0">
                <a:solidFill>
                  <a:schemeClr val="bg1">
                    <a:alpha val="98000"/>
                  </a:schemeClr>
                </a:solidFill>
                <a:latin typeface="Rix모던고딕 M" pitchFamily="18" charset="-127"/>
                <a:ea typeface="Rix모던고딕 M" pitchFamily="18" charset="-127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66052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338</Words>
  <Application>Microsoft Office PowerPoint</Application>
  <PresentationFormat>화면 슬라이드 쇼(4:3)</PresentationFormat>
  <Paragraphs>52</Paragraphs>
  <Slides>5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22" baseType="lpstr">
      <vt:lpstr>굴림</vt:lpstr>
      <vt:lpstr>Arial</vt:lpstr>
      <vt:lpstr>RIX 모던고딕</vt:lpstr>
      <vt:lpstr>Arial Narrow</vt:lpstr>
      <vt:lpstr>HY울릉도M</vt:lpstr>
      <vt:lpstr>Malgun Gothic</vt:lpstr>
      <vt:lpstr>-구름B</vt:lpstr>
      <vt:lpstr>Rix모던고딕 M</vt:lpstr>
      <vt:lpstr>Gill Sans MT</vt:lpstr>
      <vt:lpstr>Calibri</vt:lpstr>
      <vt:lpstr>Rix모던고딕 B</vt:lpstr>
      <vt:lpstr>Trebuchet MS</vt:lpstr>
      <vt:lpstr>Times New Roman</vt:lpstr>
      <vt:lpstr>(한)순정체D</vt:lpstr>
      <vt:lpstr>Tahoma</vt:lpstr>
      <vt:lpstr>Wingdings</vt:lpstr>
      <vt:lpstr>Office Theme</vt:lpstr>
      <vt:lpstr>슬라이드 1</vt:lpstr>
      <vt:lpstr>Introduction</vt:lpstr>
      <vt:lpstr>Introduce</vt:lpstr>
      <vt:lpstr>Overview_작품설명( Story line)</vt:lpstr>
      <vt:lpstr>Overview_작품설명( Special Point)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bau_user</dc:creator>
  <cp:lastModifiedBy>danawacomputer</cp:lastModifiedBy>
  <cp:revision>81</cp:revision>
  <dcterms:created xsi:type="dcterms:W3CDTF">2017-01-12T07:24:17Z</dcterms:created>
  <dcterms:modified xsi:type="dcterms:W3CDTF">2017-02-27T04:13:07Z</dcterms:modified>
</cp:coreProperties>
</file>