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5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0B97-9536-482E-9713-500759025FF6}" type="datetimeFigureOut">
              <a:rPr lang="ko-KR" altLang="en-US" smtClean="0"/>
              <a:pPr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143108" y="2257190"/>
            <a:ext cx="4743408" cy="1600438"/>
            <a:chOff x="2143108" y="2000240"/>
            <a:chExt cx="4743408" cy="1600438"/>
          </a:xfrm>
        </p:grpSpPr>
        <p:sp>
          <p:nvSpPr>
            <p:cNvPr id="11" name="직사각형 10"/>
            <p:cNvSpPr/>
            <p:nvPr/>
          </p:nvSpPr>
          <p:spPr>
            <a:xfrm>
              <a:off x="2143108" y="2000240"/>
              <a:ext cx="4743408" cy="1368151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43108" y="2000240"/>
              <a:ext cx="471490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2019 </a:t>
              </a: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고양아티스트 </a:t>
              </a:r>
              <a:r>
                <a:rPr lang="en-US" altLang="ko-KR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365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공모지원 포트폴리오</a:t>
              </a:r>
              <a:endPara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endPara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2143108" y="3929066"/>
          <a:ext cx="4714908" cy="71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824"/>
                <a:gridCol w="3444084"/>
              </a:tblGrid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 smtClean="0"/>
                        <a:t>접수 일자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700" dirty="0" smtClean="0"/>
                        <a:t>2018.    .    .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</a:tr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 smtClean="0"/>
                        <a:t>성       명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8074" marR="88074" marT="44037" marB="4403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1605266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약 </a:t>
            </a:r>
            <a:r>
              <a:rPr lang="ko-KR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력</a:t>
            </a: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9176" y="190477"/>
            <a:ext cx="6664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ko-KR" b="1" dirty="0" smtClean="0">
              <a:solidFill>
                <a:srgbClr val="059ABD"/>
              </a:solidFill>
            </a:endParaRPr>
          </a:p>
          <a:p>
            <a:pPr algn="r"/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en-US" sz="1600" dirty="0" smtClean="0"/>
          </a:p>
          <a:p>
            <a:pPr algn="r"/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1285860"/>
            <a:ext cx="6357982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①최근 이력부터 작성해 주세요</a:t>
            </a:r>
            <a:r>
              <a:rPr lang="en-US" altLang="ko-KR" sz="1400" dirty="0" smtClean="0"/>
              <a:t>. (</a:t>
            </a:r>
            <a:r>
              <a:rPr lang="ko-KR" altLang="en-US" sz="1400" dirty="0" smtClean="0"/>
              <a:t>최근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년 이력 중심</a:t>
            </a:r>
            <a:r>
              <a:rPr lang="en-US" altLang="ko-KR" sz="1400" dirty="0" smtClean="0"/>
              <a:t>)</a:t>
            </a:r>
            <a:endParaRPr lang="ko-KR" altLang="en-US" sz="1400" dirty="0" smtClean="0"/>
          </a:p>
          <a:p>
            <a:r>
              <a:rPr lang="ko-KR" altLang="en-US" sz="1400" dirty="0" smtClean="0"/>
              <a:t>②이력이 한 페이지가 넘는 경우 대표적인 것을 골라 작성해 주세요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en-US" altLang="ko-KR" sz="1600" b="1" dirty="0" smtClean="0"/>
          </a:p>
          <a:p>
            <a:endParaRPr lang="ko-KR" altLang="en-US" sz="1400" dirty="0" smtClean="0"/>
          </a:p>
          <a:p>
            <a:endParaRPr lang="ko-KR" altLang="en-US" sz="900" dirty="0" smtClean="0"/>
          </a:p>
          <a:p>
            <a:endParaRPr lang="ko-KR" altLang="en-US" sz="1050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79512" y="260649"/>
            <a:ext cx="1534968" cy="116808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79512" y="260649"/>
            <a:ext cx="4743408" cy="1368151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14282" y="332656"/>
            <a:ext cx="49292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2019 </a:t>
            </a:r>
            <a:r>
              <a:rPr lang="ko-KR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고양아티스트 </a:t>
            </a:r>
            <a:r>
              <a: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365</a:t>
            </a:r>
          </a:p>
          <a:p>
            <a:endParaRPr lang="en-US" altLang="ko-KR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lang="en-US" altLang="ko-KR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성 명</a:t>
            </a:r>
            <a:r>
              <a:rPr lang="en-US" altLang="ko-KR" sz="28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28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51520" y="1873855"/>
            <a:ext cx="8606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작가 노트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작품 설명 또는 타인의 평론 등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※ </a:t>
            </a:r>
            <a:r>
              <a:rPr lang="ko-KR" altLang="en-US" dirty="0" smtClean="0">
                <a:solidFill>
                  <a:srgbClr val="FF0000"/>
                </a:solidFill>
              </a:rPr>
              <a:t>작성 시 한 페이지는 넘기지 마세요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345</Words>
  <Application>Microsoft Office PowerPoint</Application>
  <PresentationFormat>화면 슬라이드 쇼(4:3)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20</cp:revision>
  <dcterms:created xsi:type="dcterms:W3CDTF">2018-01-05T04:37:10Z</dcterms:created>
  <dcterms:modified xsi:type="dcterms:W3CDTF">2018-08-09T01:28:05Z</dcterms:modified>
</cp:coreProperties>
</file>