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0" r:id="rId3"/>
    <p:sldId id="260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57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2020-08-04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2020-08-04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2020-08-04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2020-08-04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2020-08-04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2020-08-04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2020-08-04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2020-08-04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2020-08-04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2020-08-04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0B97-9536-482E-9713-500759025FF6}" type="datetimeFigureOut">
              <a:rPr lang="ko-KR" altLang="en-US" smtClean="0"/>
              <a:pPr/>
              <a:t>2020-08-04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50B97-9536-482E-9713-500759025FF6}" type="datetimeFigureOut">
              <a:rPr lang="ko-KR" altLang="en-US" smtClean="0"/>
              <a:pPr/>
              <a:t>2020-08-04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22907-4CF8-4191-85C6-0DB233C800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2123728" y="1772816"/>
            <a:ext cx="4743408" cy="2246769"/>
            <a:chOff x="2123728" y="1515866"/>
            <a:chExt cx="4743408" cy="1859395"/>
          </a:xfrm>
        </p:grpSpPr>
        <p:sp>
          <p:nvSpPr>
            <p:cNvPr id="11" name="직사각형 10"/>
            <p:cNvSpPr/>
            <p:nvPr/>
          </p:nvSpPr>
          <p:spPr>
            <a:xfrm>
              <a:off x="2123728" y="1515866"/>
              <a:ext cx="4743408" cy="1728192"/>
            </a:xfrm>
            <a:prstGeom prst="rect">
              <a:avLst/>
            </a:prstGeom>
            <a:solidFill>
              <a:schemeClr val="tx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123728" y="1515866"/>
              <a:ext cx="4714908" cy="18593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ko-KR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2021 </a:t>
              </a:r>
              <a:r>
                <a:rPr lang="ko-KR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고양우수작가공모전</a:t>
              </a:r>
              <a:endParaRPr lang="en-US" altLang="ko-K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고양아티스트</a:t>
              </a:r>
              <a:r>
                <a:rPr lang="en-US" altLang="ko-KR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365</a:t>
              </a:r>
            </a:p>
            <a:p>
              <a:pPr algn="ctr">
                <a:lnSpc>
                  <a:spcPct val="150000"/>
                </a:lnSpc>
              </a:pPr>
              <a:r>
                <a:rPr lang="ko-KR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포트폴리오</a:t>
              </a:r>
              <a:endParaRPr lang="en-US" altLang="ko-KR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endParaRPr>
            </a:p>
            <a:p>
              <a:endParaRPr lang="en-US" altLang="ko-KR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endParaRPr>
            </a:p>
          </p:txBody>
        </p:sp>
      </p:grpSp>
      <p:cxnSp>
        <p:nvCxnSpPr>
          <p:cNvPr id="7" name="직선 연결선 6"/>
          <p:cNvCxnSpPr/>
          <p:nvPr/>
        </p:nvCxnSpPr>
        <p:spPr>
          <a:xfrm>
            <a:off x="0" y="26064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179512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8964488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319441"/>
              </p:ext>
            </p:extLst>
          </p:nvPr>
        </p:nvGraphicFramePr>
        <p:xfrm>
          <a:off x="2143108" y="3929066"/>
          <a:ext cx="4714908" cy="7143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0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4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700" dirty="0"/>
                        <a:t>접수 일자</a:t>
                      </a:r>
                    </a:p>
                  </a:txBody>
                  <a:tcPr marL="88074" marR="88074" marT="44037" marB="44037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700" dirty="0"/>
                        <a:t>2020.    .    .</a:t>
                      </a:r>
                      <a:endParaRPr lang="ko-KR" altLang="en-US" sz="1700" dirty="0"/>
                    </a:p>
                  </a:txBody>
                  <a:tcPr marL="88074" marR="88074" marT="44037" marB="4403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700" dirty="0"/>
                        <a:t>성       명</a:t>
                      </a:r>
                    </a:p>
                  </a:txBody>
                  <a:tcPr marL="88074" marR="88074" marT="44037" marB="44037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700" dirty="0"/>
                    </a:p>
                  </a:txBody>
                  <a:tcPr marL="88074" marR="88074" marT="44037" marB="4403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357166"/>
            <a:ext cx="1605266" cy="454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약 </a:t>
            </a:r>
            <a:r>
              <a:rPr lang="ko-KR" altLang="en-US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력</a:t>
            </a:r>
            <a:r>
              <a:rPr lang="ko-KR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79176" y="190477"/>
            <a:ext cx="66648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altLang="ko-KR" b="1" dirty="0">
              <a:solidFill>
                <a:srgbClr val="059ABD"/>
              </a:solidFill>
            </a:endParaRPr>
          </a:p>
          <a:p>
            <a:pPr algn="r"/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/>
            <a:endParaRPr lang="en-US" sz="1600" dirty="0"/>
          </a:p>
          <a:p>
            <a:pPr algn="r"/>
            <a:endParaRPr lang="ko-KR" alt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785918" y="1285860"/>
            <a:ext cx="6357982" cy="2669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/>
              <a:t>①최근 이력부터 작성해 주세요</a:t>
            </a:r>
            <a:r>
              <a:rPr lang="en-US" altLang="ko-KR" sz="1400" dirty="0"/>
              <a:t>. (</a:t>
            </a:r>
            <a:r>
              <a:rPr lang="ko-KR" altLang="en-US" sz="1400" dirty="0"/>
              <a:t>최근 </a:t>
            </a:r>
            <a:r>
              <a:rPr lang="en-US" altLang="ko-KR" sz="1400" dirty="0"/>
              <a:t>5</a:t>
            </a:r>
            <a:r>
              <a:rPr lang="ko-KR" altLang="en-US" sz="1400" dirty="0"/>
              <a:t>년 이력 중심</a:t>
            </a:r>
            <a:r>
              <a:rPr lang="en-US" altLang="ko-KR" sz="1400" dirty="0"/>
              <a:t>)</a:t>
            </a:r>
            <a:endParaRPr lang="ko-KR" altLang="en-US" sz="1400" dirty="0"/>
          </a:p>
          <a:p>
            <a:r>
              <a:rPr lang="ko-KR" altLang="en-US" sz="1400" dirty="0"/>
              <a:t>②이력이 한 페이지가 넘는 경우 대표적인 것을 골라 작성해 주세요</a:t>
            </a:r>
            <a:r>
              <a:rPr lang="en-US" altLang="ko-KR" sz="1400" dirty="0"/>
              <a:t>.</a:t>
            </a:r>
            <a:endParaRPr lang="ko-KR" altLang="en-US" sz="1400" dirty="0"/>
          </a:p>
          <a:p>
            <a:endParaRPr lang="en-US" altLang="ko-KR" sz="1400" dirty="0"/>
          </a:p>
          <a:p>
            <a:endParaRPr lang="en-US" altLang="ko-KR" sz="1400" dirty="0"/>
          </a:p>
          <a:p>
            <a:endParaRPr lang="en-US" altLang="ko-KR" sz="1400" dirty="0"/>
          </a:p>
          <a:p>
            <a:endParaRPr lang="en-US" altLang="ko-KR" sz="1600" b="1" dirty="0"/>
          </a:p>
          <a:p>
            <a:endParaRPr lang="en-US" altLang="ko-KR" sz="1600" b="1" dirty="0"/>
          </a:p>
          <a:p>
            <a:endParaRPr lang="en-US" altLang="ko-KR" sz="1600" b="1" dirty="0"/>
          </a:p>
          <a:p>
            <a:endParaRPr lang="en-US" altLang="ko-KR" sz="1600" b="1" dirty="0"/>
          </a:p>
          <a:p>
            <a:endParaRPr lang="ko-KR" altLang="en-US" sz="1400" dirty="0"/>
          </a:p>
          <a:p>
            <a:endParaRPr lang="ko-KR" altLang="en-US" sz="900" dirty="0"/>
          </a:p>
          <a:p>
            <a:endParaRPr lang="ko-KR" altLang="en-US" sz="1050" dirty="0"/>
          </a:p>
        </p:txBody>
      </p:sp>
      <p:cxnSp>
        <p:nvCxnSpPr>
          <p:cNvPr id="7" name="직선 연결선 6"/>
          <p:cNvCxnSpPr/>
          <p:nvPr/>
        </p:nvCxnSpPr>
        <p:spPr>
          <a:xfrm>
            <a:off x="0" y="26064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79512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8964488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179512" y="260649"/>
            <a:ext cx="1368152" cy="936103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179512" y="260649"/>
            <a:ext cx="4392488" cy="1152127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79512" y="260648"/>
            <a:ext cx="4357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2021 </a:t>
            </a:r>
            <a:r>
              <a:rPr lang="ko-KR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고양아티스트</a:t>
            </a:r>
            <a:r>
              <a:rPr lang="en-US" altLang="ko-KR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365</a:t>
            </a:r>
          </a:p>
          <a:p>
            <a:r>
              <a:rPr lang="en-US" altLang="ko-KR" sz="2800" b="1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(</a:t>
            </a:r>
            <a:r>
              <a:rPr lang="ko-KR" altLang="en-US" sz="2800" b="1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성 명</a:t>
            </a:r>
            <a:r>
              <a:rPr lang="en-US" altLang="ko-KR" sz="2800" b="1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)</a:t>
            </a:r>
            <a:endParaRPr lang="ko-KR" altLang="en-US" sz="2800" b="1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cxnSp>
        <p:nvCxnSpPr>
          <p:cNvPr id="7" name="직선 연결선 6"/>
          <p:cNvCxnSpPr/>
          <p:nvPr/>
        </p:nvCxnSpPr>
        <p:spPr>
          <a:xfrm>
            <a:off x="0" y="26064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0" y="65973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179512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8964488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179512" y="1412776"/>
            <a:ext cx="878497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dirty="0">
                <a:solidFill>
                  <a:schemeClr val="bg1">
                    <a:lumMod val="50000"/>
                  </a:schemeClr>
                </a:solidFill>
              </a:rPr>
              <a:t>작품 세계 요약</a:t>
            </a:r>
            <a:endParaRPr lang="en-US" altLang="ko-KR" sz="1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ko-KR" sz="1400" dirty="0">
                <a:solidFill>
                  <a:srgbClr val="FF0000"/>
                </a:solidFill>
              </a:rPr>
              <a:t>※ </a:t>
            </a:r>
            <a:r>
              <a:rPr lang="ko-KR" altLang="en-US" sz="1400" dirty="0">
                <a:solidFill>
                  <a:srgbClr val="FF0000"/>
                </a:solidFill>
              </a:rPr>
              <a:t>작성 시</a:t>
            </a:r>
            <a:r>
              <a:rPr lang="en-US" altLang="ko-KR" sz="1400" dirty="0">
                <a:solidFill>
                  <a:srgbClr val="FF0000"/>
                </a:solidFill>
              </a:rPr>
              <a:t>, </a:t>
            </a:r>
            <a:r>
              <a:rPr lang="ko-KR" altLang="en-US" sz="1400" dirty="0">
                <a:solidFill>
                  <a:srgbClr val="FF0000"/>
                </a:solidFill>
              </a:rPr>
              <a:t>가능한 </a:t>
            </a:r>
            <a:r>
              <a:rPr lang="en-US" altLang="ko-KR" sz="1400" dirty="0">
                <a:solidFill>
                  <a:srgbClr val="FF0000"/>
                </a:solidFill>
              </a:rPr>
              <a:t>1~2p </a:t>
            </a:r>
            <a:r>
              <a:rPr lang="ko-KR" altLang="en-US" sz="1400" dirty="0">
                <a:solidFill>
                  <a:srgbClr val="FF0000"/>
                </a:solidFill>
              </a:rPr>
              <a:t>내외</a:t>
            </a:r>
            <a:endParaRPr lang="en-US" altLang="ko-KR" sz="1400" dirty="0">
              <a:solidFill>
                <a:srgbClr val="FF0000"/>
              </a:solidFill>
            </a:endParaRPr>
          </a:p>
          <a:p>
            <a:endParaRPr lang="ko-KR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86182" y="3143248"/>
            <a:ext cx="157163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Noto Sans CJK JP Regular"/>
              </a:rPr>
              <a:t>작품 이미지 </a:t>
            </a:r>
            <a:endParaRPr b="1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Noto Sans CJK JP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73225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작품캡션 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ex)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작가명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작품명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기법 및 재료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_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세로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가로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평면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)/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높이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너비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×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깊이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ko-KR" altLang="en-US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입체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)_</a:t>
            </a:r>
            <a:r>
              <a:rPr lang="ko-KR" alt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제작년도</a:t>
            </a:r>
            <a:r>
              <a:rPr lang="en-US" altLang="ko-KR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ko-KR" altLang="en-US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337</Words>
  <Application>Microsoft Office PowerPoint</Application>
  <PresentationFormat>화면 슬라이드 쇼(4:3)</PresentationFormat>
  <Paragraphs>43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7" baseType="lpstr">
      <vt:lpstr>Noto Sans CJK JP Regular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23</cp:revision>
  <dcterms:created xsi:type="dcterms:W3CDTF">2018-01-05T04:37:10Z</dcterms:created>
  <dcterms:modified xsi:type="dcterms:W3CDTF">2020-08-04T04:06:26Z</dcterms:modified>
</cp:coreProperties>
</file>